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47"/>
  </p:notesMasterIdLst>
  <p:sldIdLst>
    <p:sldId id="256" r:id="rId3"/>
    <p:sldId id="257" r:id="rId4"/>
    <p:sldId id="258" r:id="rId5"/>
    <p:sldId id="259" r:id="rId6"/>
    <p:sldId id="261" r:id="rId7"/>
    <p:sldId id="263" r:id="rId8"/>
    <p:sldId id="264" r:id="rId9"/>
    <p:sldId id="266" r:id="rId10"/>
    <p:sldId id="267" r:id="rId11"/>
    <p:sldId id="269" r:id="rId12"/>
    <p:sldId id="270" r:id="rId13"/>
    <p:sldId id="271" r:id="rId14"/>
    <p:sldId id="272" r:id="rId15"/>
    <p:sldId id="273" r:id="rId16"/>
    <p:sldId id="275" r:id="rId17"/>
    <p:sldId id="276" r:id="rId18"/>
    <p:sldId id="274" r:id="rId19"/>
    <p:sldId id="279" r:id="rId20"/>
    <p:sldId id="280" r:id="rId21"/>
    <p:sldId id="281" r:id="rId22"/>
    <p:sldId id="282"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13" r:id="rId43"/>
    <p:sldId id="314" r:id="rId44"/>
    <p:sldId id="304" r:id="rId45"/>
    <p:sldId id="31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44" autoAdjust="0"/>
    <p:restoredTop sz="94660"/>
  </p:normalViewPr>
  <p:slideViewPr>
    <p:cSldViewPr showGuides="1">
      <p:cViewPr varScale="1">
        <p:scale>
          <a:sx n="105" d="100"/>
          <a:sy n="105" d="100"/>
        </p:scale>
        <p:origin x="1698" y="96"/>
      </p:cViewPr>
      <p:guideLst>
        <p:guide orient="horz" pos="2159"/>
        <p:guide pos="2880"/>
      </p:guideLst>
    </p:cSldViewPr>
  </p:slideViewPr>
  <p:notesTextViewPr>
    <p:cViewPr>
      <p:scale>
        <a:sx n="1" d="1"/>
        <a:sy n="1" d="1"/>
      </p:scale>
      <p:origin x="0" y="0"/>
    </p:cViewPr>
  </p:notesTextViewPr>
  <p:sorterViewPr>
    <p:cViewPr>
      <p:scale>
        <a:sx n="100" d="100"/>
        <a:sy n="100" d="100"/>
      </p:scale>
      <p:origin x="0" y="21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D040394-A8AB-4D87-832B-5825F8AAB821}" type="doc">
      <dgm:prSet loTypeId="urn:microsoft.com/office/officeart/2005/8/layout/vList2#2" loCatId="list" qsTypeId="urn:microsoft.com/office/officeart/2005/8/quickstyle/simple3#2" qsCatId="simple" csTypeId="urn:microsoft.com/office/officeart/2005/8/colors/accent1_2#2" csCatId="accent1"/>
      <dgm:spPr/>
      <dgm:t>
        <a:bodyPr/>
        <a:lstStyle/>
        <a:p>
          <a:endParaRPr lang="en-US"/>
        </a:p>
      </dgm:t>
    </dgm:pt>
    <dgm:pt modelId="{9F2A48FF-9A8C-4115-BFFF-655C57901F8A}">
      <dgm:prSet/>
      <dgm:spPr/>
      <dgm:t>
        <a:bodyPr/>
        <a:lstStyle/>
        <a:p>
          <a:pPr rtl="0"/>
          <a:r>
            <a:rPr lang="id-ID" dirty="0">
              <a:latin typeface="Broadway" panose="04040905080B02020502" pitchFamily="82" charset="0"/>
            </a:rPr>
            <a:t>Pelaksanaan Pendaftaran</a:t>
          </a:r>
          <a:endParaRPr lang="en-US" dirty="0">
            <a:latin typeface="Broadway" panose="04040905080B02020502" pitchFamily="82" charset="0"/>
          </a:endParaRPr>
        </a:p>
      </dgm:t>
    </dgm:pt>
    <dgm:pt modelId="{D538BAF6-6821-47BD-90E7-A0D3CFD8C30C}" type="parTrans" cxnId="{15AD773E-D9BA-4DB7-994A-E641A548765C}">
      <dgm:prSet/>
      <dgm:spPr/>
      <dgm:t>
        <a:bodyPr/>
        <a:lstStyle/>
        <a:p>
          <a:endParaRPr lang="en-US">
            <a:latin typeface="Broadway" panose="04040905080B02020502" pitchFamily="82" charset="0"/>
          </a:endParaRPr>
        </a:p>
      </dgm:t>
    </dgm:pt>
    <dgm:pt modelId="{8CCEC451-FE59-4772-AAEB-B8340E08D36F}" type="sibTrans" cxnId="{15AD773E-D9BA-4DB7-994A-E641A548765C}">
      <dgm:prSet/>
      <dgm:spPr/>
      <dgm:t>
        <a:bodyPr/>
        <a:lstStyle/>
        <a:p>
          <a:endParaRPr lang="en-US">
            <a:latin typeface="Broadway" panose="04040905080B02020502" pitchFamily="82" charset="0"/>
          </a:endParaRPr>
        </a:p>
      </dgm:t>
    </dgm:pt>
    <dgm:pt modelId="{7E54FE30-A53A-4623-9B8E-5DA2B720F8EB}" type="pres">
      <dgm:prSet presAssocID="{5D040394-A8AB-4D87-832B-5825F8AAB821}" presName="linear" presStyleCnt="0">
        <dgm:presLayoutVars>
          <dgm:animLvl val="lvl"/>
          <dgm:resizeHandles val="exact"/>
        </dgm:presLayoutVars>
      </dgm:prSet>
      <dgm:spPr/>
    </dgm:pt>
    <dgm:pt modelId="{BD9B3532-2378-4C13-9C8E-DD2142DFDD92}" type="pres">
      <dgm:prSet presAssocID="{9F2A48FF-9A8C-4115-BFFF-655C57901F8A}" presName="parentText" presStyleLbl="node1" presStyleIdx="0" presStyleCnt="1" custLinFactNeighborX="12469" custLinFactNeighborY="33276">
        <dgm:presLayoutVars>
          <dgm:chMax val="0"/>
          <dgm:bulletEnabled val="1"/>
        </dgm:presLayoutVars>
      </dgm:prSet>
      <dgm:spPr/>
    </dgm:pt>
  </dgm:ptLst>
  <dgm:cxnLst>
    <dgm:cxn modelId="{A7421009-B073-4456-AE04-7F9B1FE6F963}" type="presOf" srcId="{5D040394-A8AB-4D87-832B-5825F8AAB821}" destId="{7E54FE30-A53A-4623-9B8E-5DA2B720F8EB}" srcOrd="0" destOrd="0" presId="urn:microsoft.com/office/officeart/2005/8/layout/vList2#2"/>
    <dgm:cxn modelId="{15AD773E-D9BA-4DB7-994A-E641A548765C}" srcId="{5D040394-A8AB-4D87-832B-5825F8AAB821}" destId="{9F2A48FF-9A8C-4115-BFFF-655C57901F8A}" srcOrd="0" destOrd="0" parTransId="{D538BAF6-6821-47BD-90E7-A0D3CFD8C30C}" sibTransId="{8CCEC451-FE59-4772-AAEB-B8340E08D36F}"/>
    <dgm:cxn modelId="{C2320E83-0B9B-4F1B-929B-7C40A7C34CF9}" type="presOf" srcId="{9F2A48FF-9A8C-4115-BFFF-655C57901F8A}" destId="{BD9B3532-2378-4C13-9C8E-DD2142DFDD92}" srcOrd="0" destOrd="0" presId="urn:microsoft.com/office/officeart/2005/8/layout/vList2#2"/>
    <dgm:cxn modelId="{12F6D6DB-2417-40DA-8361-C3D530314AC8}" type="presParOf" srcId="{7E54FE30-A53A-4623-9B8E-5DA2B720F8EB}" destId="{BD9B3532-2378-4C13-9C8E-DD2142DFDD92}" srcOrd="0" destOrd="0" presId="urn:microsoft.com/office/officeart/2005/8/layout/vList2#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B3532-2378-4C13-9C8E-DD2142DFDD92}">
      <dsp:nvSpPr>
        <dsp:cNvPr id="0" name=""/>
        <dsp:cNvSpPr/>
      </dsp:nvSpPr>
      <dsp:spPr bwMode="white">
        <a:xfrm>
          <a:off x="0" y="131969"/>
          <a:ext cx="2256155" cy="7862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id-ID" sz="2100" kern="1200" dirty="0">
              <a:latin typeface="Broadway" panose="04040905080B02020502" pitchFamily="82" charset="0"/>
            </a:rPr>
            <a:t>Pelaksanaan Pendaftaran</a:t>
          </a:r>
          <a:endParaRPr lang="en-US" sz="2100" kern="1200" dirty="0">
            <a:latin typeface="Broadway" panose="04040905080B02020502" pitchFamily="82" charset="0"/>
          </a:endParaRPr>
        </a:p>
      </dsp:txBody>
      <dsp:txXfrm>
        <a:off x="38381" y="170350"/>
        <a:ext cx="2179393" cy="709478"/>
      </dsp:txXfrm>
    </dsp:sp>
  </dsp:spTree>
</dsp:drawing>
</file>

<file path=ppt/diagrams/layout1.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4/27/2026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2"/>
        </a:solidFill>
        <a:effectLst/>
      </p:bgPr>
    </p:bg>
    <p:spTree>
      <p:nvGrpSpPr>
        <p:cNvPr id="1" name=""/>
        <p:cNvGrpSpPr/>
        <p:nvPr/>
      </p:nvGrpSpPr>
      <p:grpSpPr>
        <a:xfrm>
          <a:off x="0" y="0"/>
          <a:ext cx="0" cy="0"/>
          <a:chOff x="0" y="0"/>
          <a:chExt cx="0" cy="0"/>
        </a:xfrm>
      </p:grpSpPr>
      <p:sp>
        <p:nvSpPr>
          <p:cNvPr id="29" name="Freeform: Shape 28"/>
          <p:cNvSpPr/>
          <p:nvPr/>
        </p:nvSpPr>
        <p:spPr>
          <a:xfrm>
            <a:off x="5582450" y="1841813"/>
            <a:ext cx="3561551"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p:cNvSpPr/>
          <p:nvPr/>
        </p:nvSpPr>
        <p:spPr>
          <a:xfrm rot="5400000">
            <a:off x="4966796" y="3210589"/>
            <a:ext cx="2225673" cy="5255545"/>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1" fmla="*/ 1693819 w 1785259"/>
              <a:gd name="connsiteY0-2" fmla="*/ 10532 h 5462555"/>
              <a:gd name="connsiteX1-3" fmla="*/ 1678579 w 1785259"/>
              <a:gd name="connsiteY1-4" fmla="*/ 5418828 h 5462555"/>
              <a:gd name="connsiteX2-5" fmla="*/ 1176667 w 1785259"/>
              <a:gd name="connsiteY2-6" fmla="*/ 5429928 h 5462555"/>
              <a:gd name="connsiteX3-7" fmla="*/ 512297 w 1785259"/>
              <a:gd name="connsiteY3-8" fmla="*/ 5030409 h 5462555"/>
              <a:gd name="connsiteX4-9" fmla="*/ 314208 w 1785259"/>
              <a:gd name="connsiteY4-10" fmla="*/ 4179509 h 5462555"/>
              <a:gd name="connsiteX5-11" fmla="*/ 429138 w 1785259"/>
              <a:gd name="connsiteY5-12" fmla="*/ 3898280 h 5462555"/>
              <a:gd name="connsiteX6-13" fmla="*/ 592360 w 1785259"/>
              <a:gd name="connsiteY6-14" fmla="*/ 3258731 h 5462555"/>
              <a:gd name="connsiteX7-15" fmla="*/ 481029 w 1785259"/>
              <a:gd name="connsiteY7-16" fmla="*/ 2679952 h 5462555"/>
              <a:gd name="connsiteX8-17" fmla="*/ 277230 w 1785259"/>
              <a:gd name="connsiteY8-18" fmla="*/ 2221719 h 5462555"/>
              <a:gd name="connsiteX9-19" fmla="*/ 119523 w 1785259"/>
              <a:gd name="connsiteY9-20" fmla="*/ 667910 h 5462555"/>
              <a:gd name="connsiteX10-21" fmla="*/ 361880 w 1785259"/>
              <a:gd name="connsiteY10-22" fmla="*/ 369606 h 5462555"/>
              <a:gd name="connsiteX11-23" fmla="*/ 864738 w 1785259"/>
              <a:gd name="connsiteY11-24" fmla="*/ 104615 h 5462555"/>
              <a:gd name="connsiteX12-25" fmla="*/ 1513718 w 1785259"/>
              <a:gd name="connsiteY12-26" fmla="*/ 4215 h 5462555"/>
              <a:gd name="connsiteX13-27" fmla="*/ 1603804 w 1785259"/>
              <a:gd name="connsiteY13-28" fmla="*/ 54 h 5462555"/>
              <a:gd name="connsiteX14-29" fmla="*/ 1785259 w 1785259"/>
              <a:gd name="connsiteY14-30" fmla="*/ 101972 h 5462555"/>
              <a:gd name="connsiteX0-31" fmla="*/ 1678579 w 1785259"/>
              <a:gd name="connsiteY0-32" fmla="*/ 5418828 h 5462555"/>
              <a:gd name="connsiteX1-33" fmla="*/ 1176667 w 1785259"/>
              <a:gd name="connsiteY1-34" fmla="*/ 5429928 h 5462555"/>
              <a:gd name="connsiteX2-35" fmla="*/ 512297 w 1785259"/>
              <a:gd name="connsiteY2-36" fmla="*/ 5030409 h 5462555"/>
              <a:gd name="connsiteX3-37" fmla="*/ 314208 w 1785259"/>
              <a:gd name="connsiteY3-38" fmla="*/ 4179509 h 5462555"/>
              <a:gd name="connsiteX4-39" fmla="*/ 429138 w 1785259"/>
              <a:gd name="connsiteY4-40" fmla="*/ 3898280 h 5462555"/>
              <a:gd name="connsiteX5-41" fmla="*/ 592360 w 1785259"/>
              <a:gd name="connsiteY5-42" fmla="*/ 3258731 h 5462555"/>
              <a:gd name="connsiteX6-43" fmla="*/ 481029 w 1785259"/>
              <a:gd name="connsiteY6-44" fmla="*/ 2679952 h 5462555"/>
              <a:gd name="connsiteX7-45" fmla="*/ 277230 w 1785259"/>
              <a:gd name="connsiteY7-46" fmla="*/ 2221719 h 5462555"/>
              <a:gd name="connsiteX8-47" fmla="*/ 119523 w 1785259"/>
              <a:gd name="connsiteY8-48" fmla="*/ 667910 h 5462555"/>
              <a:gd name="connsiteX9-49" fmla="*/ 361880 w 1785259"/>
              <a:gd name="connsiteY9-50" fmla="*/ 369606 h 5462555"/>
              <a:gd name="connsiteX10-51" fmla="*/ 864738 w 1785259"/>
              <a:gd name="connsiteY10-52" fmla="*/ 104615 h 5462555"/>
              <a:gd name="connsiteX11-53" fmla="*/ 1513718 w 1785259"/>
              <a:gd name="connsiteY11-54" fmla="*/ 4215 h 5462555"/>
              <a:gd name="connsiteX12-55" fmla="*/ 1603804 w 1785259"/>
              <a:gd name="connsiteY12-56" fmla="*/ 54 h 5462555"/>
              <a:gd name="connsiteX13-57" fmla="*/ 1785259 w 1785259"/>
              <a:gd name="connsiteY13-58" fmla="*/ 101972 h 5462555"/>
              <a:gd name="connsiteX0-59" fmla="*/ 1678579 w 1785259"/>
              <a:gd name="connsiteY0-60" fmla="*/ 5416834 h 5460561"/>
              <a:gd name="connsiteX1-61" fmla="*/ 1176667 w 1785259"/>
              <a:gd name="connsiteY1-62" fmla="*/ 5427934 h 5460561"/>
              <a:gd name="connsiteX2-63" fmla="*/ 512297 w 1785259"/>
              <a:gd name="connsiteY2-64" fmla="*/ 5028415 h 5460561"/>
              <a:gd name="connsiteX3-65" fmla="*/ 314208 w 1785259"/>
              <a:gd name="connsiteY3-66" fmla="*/ 4177515 h 5460561"/>
              <a:gd name="connsiteX4-67" fmla="*/ 429138 w 1785259"/>
              <a:gd name="connsiteY4-68" fmla="*/ 3896286 h 5460561"/>
              <a:gd name="connsiteX5-69" fmla="*/ 592360 w 1785259"/>
              <a:gd name="connsiteY5-70" fmla="*/ 3256737 h 5460561"/>
              <a:gd name="connsiteX6-71" fmla="*/ 481029 w 1785259"/>
              <a:gd name="connsiteY6-72" fmla="*/ 2677958 h 5460561"/>
              <a:gd name="connsiteX7-73" fmla="*/ 277230 w 1785259"/>
              <a:gd name="connsiteY7-74" fmla="*/ 2219725 h 5460561"/>
              <a:gd name="connsiteX8-75" fmla="*/ 119523 w 1785259"/>
              <a:gd name="connsiteY8-76" fmla="*/ 665916 h 5460561"/>
              <a:gd name="connsiteX9-77" fmla="*/ 361880 w 1785259"/>
              <a:gd name="connsiteY9-78" fmla="*/ 367612 h 5460561"/>
              <a:gd name="connsiteX10-79" fmla="*/ 864738 w 1785259"/>
              <a:gd name="connsiteY10-80" fmla="*/ 102621 h 5460561"/>
              <a:gd name="connsiteX11-81" fmla="*/ 1513718 w 1785259"/>
              <a:gd name="connsiteY11-82" fmla="*/ 2221 h 5460561"/>
              <a:gd name="connsiteX12-83" fmla="*/ 1654604 w 1785259"/>
              <a:gd name="connsiteY12-84" fmla="*/ 600 h 5460561"/>
              <a:gd name="connsiteX13-85" fmla="*/ 1785259 w 1785259"/>
              <a:gd name="connsiteY13-86" fmla="*/ 99978 h 5460561"/>
              <a:gd name="connsiteX0-87" fmla="*/ 1678579 w 1678579"/>
              <a:gd name="connsiteY0-88" fmla="*/ 5416834 h 5460561"/>
              <a:gd name="connsiteX1-89" fmla="*/ 1176667 w 1678579"/>
              <a:gd name="connsiteY1-90" fmla="*/ 5427934 h 5460561"/>
              <a:gd name="connsiteX2-91" fmla="*/ 512297 w 1678579"/>
              <a:gd name="connsiteY2-92" fmla="*/ 5028415 h 5460561"/>
              <a:gd name="connsiteX3-93" fmla="*/ 314208 w 1678579"/>
              <a:gd name="connsiteY3-94" fmla="*/ 4177515 h 5460561"/>
              <a:gd name="connsiteX4-95" fmla="*/ 429138 w 1678579"/>
              <a:gd name="connsiteY4-96" fmla="*/ 3896286 h 5460561"/>
              <a:gd name="connsiteX5-97" fmla="*/ 592360 w 1678579"/>
              <a:gd name="connsiteY5-98" fmla="*/ 3256737 h 5460561"/>
              <a:gd name="connsiteX6-99" fmla="*/ 481029 w 1678579"/>
              <a:gd name="connsiteY6-100" fmla="*/ 2677958 h 5460561"/>
              <a:gd name="connsiteX7-101" fmla="*/ 277230 w 1678579"/>
              <a:gd name="connsiteY7-102" fmla="*/ 2219725 h 5460561"/>
              <a:gd name="connsiteX8-103" fmla="*/ 119523 w 1678579"/>
              <a:gd name="connsiteY8-104" fmla="*/ 665916 h 5460561"/>
              <a:gd name="connsiteX9-105" fmla="*/ 361880 w 1678579"/>
              <a:gd name="connsiteY9-106" fmla="*/ 367612 h 5460561"/>
              <a:gd name="connsiteX10-107" fmla="*/ 864738 w 1678579"/>
              <a:gd name="connsiteY10-108" fmla="*/ 102621 h 5460561"/>
              <a:gd name="connsiteX11-109" fmla="*/ 1513718 w 1678579"/>
              <a:gd name="connsiteY11-110" fmla="*/ 2221 h 5460561"/>
              <a:gd name="connsiteX12-111" fmla="*/ 1654604 w 1678579"/>
              <a:gd name="connsiteY12-112" fmla="*/ 600 h 5460561"/>
              <a:gd name="connsiteX0-113" fmla="*/ 1678579 w 1678579"/>
              <a:gd name="connsiteY0-114" fmla="*/ 5416834 h 5460561"/>
              <a:gd name="connsiteX1-115" fmla="*/ 1176667 w 1678579"/>
              <a:gd name="connsiteY1-116" fmla="*/ 5427934 h 5460561"/>
              <a:gd name="connsiteX2-117" fmla="*/ 512297 w 1678579"/>
              <a:gd name="connsiteY2-118" fmla="*/ 5028415 h 5460561"/>
              <a:gd name="connsiteX3-119" fmla="*/ 314208 w 1678579"/>
              <a:gd name="connsiteY3-120" fmla="*/ 4177515 h 5460561"/>
              <a:gd name="connsiteX4-121" fmla="*/ 429138 w 1678579"/>
              <a:gd name="connsiteY4-122" fmla="*/ 3896286 h 5460561"/>
              <a:gd name="connsiteX5-123" fmla="*/ 592360 w 1678579"/>
              <a:gd name="connsiteY5-124" fmla="*/ 3256737 h 5460561"/>
              <a:gd name="connsiteX6-125" fmla="*/ 481029 w 1678579"/>
              <a:gd name="connsiteY6-126" fmla="*/ 2677958 h 5460561"/>
              <a:gd name="connsiteX7-127" fmla="*/ 277230 w 1678579"/>
              <a:gd name="connsiteY7-128" fmla="*/ 2219725 h 5460561"/>
              <a:gd name="connsiteX8-129" fmla="*/ 119523 w 1678579"/>
              <a:gd name="connsiteY8-130" fmla="*/ 665916 h 5460561"/>
              <a:gd name="connsiteX9-131" fmla="*/ 361880 w 1678579"/>
              <a:gd name="connsiteY9-132" fmla="*/ 367612 h 5460561"/>
              <a:gd name="connsiteX10-133" fmla="*/ 864738 w 1678579"/>
              <a:gd name="connsiteY10-134" fmla="*/ 102621 h 5460561"/>
              <a:gd name="connsiteX11-135" fmla="*/ 1513718 w 1678579"/>
              <a:gd name="connsiteY11-136" fmla="*/ 2221 h 5460561"/>
              <a:gd name="connsiteX12-137" fmla="*/ 1672384 w 1678579"/>
              <a:gd name="connsiteY12-138" fmla="*/ 600 h 54605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34" name="Freeform: Shape 33"/>
          <p:cNvSpPr/>
          <p:nvPr/>
        </p:nvSpPr>
        <p:spPr>
          <a:xfrm>
            <a:off x="1" y="1"/>
            <a:ext cx="4410487"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23" name="Freeform: Shape 22"/>
          <p:cNvSpPr/>
          <p:nvPr/>
        </p:nvSpPr>
        <p:spPr>
          <a:xfrm>
            <a:off x="1" y="-1"/>
            <a:ext cx="3853268"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2" name="Title 1"/>
          <p:cNvSpPr>
            <a:spLocks noGrp="1"/>
          </p:cNvSpPr>
          <p:nvPr>
            <p:ph type="ctrTitle" hasCustomPrompt="1"/>
          </p:nvPr>
        </p:nvSpPr>
        <p:spPr>
          <a:xfrm>
            <a:off x="686943" y="914400"/>
            <a:ext cx="7770114" cy="5029200"/>
          </a:xfrm>
        </p:spPr>
        <p:txBody>
          <a:bodyPr anchor="ctr"/>
          <a:lstStyle>
            <a:lvl1pPr algn="ctr">
              <a:defRPr sz="4800"/>
            </a:lvl1pPr>
          </a:lstStyle>
          <a:p>
            <a:r>
              <a:rPr lang="en-US" dirty="0"/>
              <a:t>click to add title</a:t>
            </a: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Two Content 2">
    <p:bg>
      <p:bgPr>
        <a:solidFill>
          <a:schemeClr val="bg2"/>
        </a:solidFill>
        <a:effectLst/>
      </p:bgPr>
    </p:bg>
    <p:spTree>
      <p:nvGrpSpPr>
        <p:cNvPr id="1" name=""/>
        <p:cNvGrpSpPr/>
        <p:nvPr/>
      </p:nvGrpSpPr>
      <p:grpSpPr>
        <a:xfrm>
          <a:off x="0" y="0"/>
          <a:ext cx="0" cy="0"/>
          <a:chOff x="0" y="0"/>
          <a:chExt cx="0" cy="0"/>
        </a:xfrm>
      </p:grpSpPr>
      <p:sp>
        <p:nvSpPr>
          <p:cNvPr id="17" name="Freeform: Shape 51"/>
          <p:cNvSpPr/>
          <p:nvPr/>
        </p:nvSpPr>
        <p:spPr>
          <a:xfrm rot="5400000">
            <a:off x="7605410" y="135896"/>
            <a:ext cx="1698615" cy="1378565"/>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p:cNvSpPr/>
          <p:nvPr/>
        </p:nvSpPr>
        <p:spPr>
          <a:xfrm>
            <a:off x="4785795" y="-24130"/>
            <a:ext cx="4028295"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1" fmla="*/ 0 w 5864280"/>
              <a:gd name="connsiteY0-2" fmla="*/ 0 h 6938010"/>
              <a:gd name="connsiteX1-3" fmla="*/ 5864280 w 5864280"/>
              <a:gd name="connsiteY1-4" fmla="*/ 0 h 6938010"/>
              <a:gd name="connsiteX2-5" fmla="*/ 5864280 w 5864280"/>
              <a:gd name="connsiteY2-6" fmla="*/ 6938010 h 6938010"/>
              <a:gd name="connsiteX3-7" fmla="*/ 4899969 w 5864280"/>
              <a:gd name="connsiteY3-8" fmla="*/ 6938010 h 6938010"/>
              <a:gd name="connsiteX4-9" fmla="*/ 4880783 w 5864280"/>
              <a:gd name="connsiteY4-10" fmla="*/ 6771085 h 6938010"/>
              <a:gd name="connsiteX5-11" fmla="*/ 5036864 w 5864280"/>
              <a:gd name="connsiteY5-12" fmla="*/ 1534679 h 6938010"/>
              <a:gd name="connsiteX6-13" fmla="*/ 438790 w 5864280"/>
              <a:gd name="connsiteY6-14" fmla="*/ 927368 h 6938010"/>
              <a:gd name="connsiteX7-15" fmla="*/ 39064 w 5864280"/>
              <a:gd name="connsiteY7-16" fmla="*/ 165620 h 6938010"/>
              <a:gd name="connsiteX8" fmla="*/ 91440 w 5864280"/>
              <a:gd name="connsiteY8" fmla="*/ 91440 h 6938010"/>
              <a:gd name="connsiteX0-17" fmla="*/ 7620 w 5871900"/>
              <a:gd name="connsiteY0-18" fmla="*/ 0 h 6938010"/>
              <a:gd name="connsiteX1-19" fmla="*/ 5871900 w 5871900"/>
              <a:gd name="connsiteY1-20" fmla="*/ 0 h 6938010"/>
              <a:gd name="connsiteX2-21" fmla="*/ 5871900 w 5871900"/>
              <a:gd name="connsiteY2-22" fmla="*/ 6938010 h 6938010"/>
              <a:gd name="connsiteX3-23" fmla="*/ 4907589 w 5871900"/>
              <a:gd name="connsiteY3-24" fmla="*/ 6938010 h 6938010"/>
              <a:gd name="connsiteX4-25" fmla="*/ 4888403 w 5871900"/>
              <a:gd name="connsiteY4-26" fmla="*/ 6771085 h 6938010"/>
              <a:gd name="connsiteX5-27" fmla="*/ 5044484 w 5871900"/>
              <a:gd name="connsiteY5-28" fmla="*/ 1534679 h 6938010"/>
              <a:gd name="connsiteX6-29" fmla="*/ 446410 w 5871900"/>
              <a:gd name="connsiteY6-30" fmla="*/ 927368 h 6938010"/>
              <a:gd name="connsiteX7-31" fmla="*/ 46684 w 5871900"/>
              <a:gd name="connsiteY7-32" fmla="*/ 165620 h 6938010"/>
              <a:gd name="connsiteX8-33" fmla="*/ 0 w 5871900"/>
              <a:gd name="connsiteY8-34" fmla="*/ 15240 h 6938010"/>
              <a:gd name="connsiteX0-35" fmla="*/ 0 w 5864280"/>
              <a:gd name="connsiteY0-36" fmla="*/ 0 h 6938010"/>
              <a:gd name="connsiteX1-37" fmla="*/ 5864280 w 5864280"/>
              <a:gd name="connsiteY1-38" fmla="*/ 0 h 6938010"/>
              <a:gd name="connsiteX2-39" fmla="*/ 5864280 w 5864280"/>
              <a:gd name="connsiteY2-40" fmla="*/ 6938010 h 6938010"/>
              <a:gd name="connsiteX3-41" fmla="*/ 4899969 w 5864280"/>
              <a:gd name="connsiteY3-42" fmla="*/ 6938010 h 6938010"/>
              <a:gd name="connsiteX4-43" fmla="*/ 4880783 w 5864280"/>
              <a:gd name="connsiteY4-44" fmla="*/ 6771085 h 6938010"/>
              <a:gd name="connsiteX5-45" fmla="*/ 5036864 w 5864280"/>
              <a:gd name="connsiteY5-46" fmla="*/ 1534679 h 6938010"/>
              <a:gd name="connsiteX6-47" fmla="*/ 438790 w 5864280"/>
              <a:gd name="connsiteY6-48" fmla="*/ 927368 h 6938010"/>
              <a:gd name="connsiteX7-49" fmla="*/ 39064 w 5864280"/>
              <a:gd name="connsiteY7-50" fmla="*/ 165620 h 6938010"/>
              <a:gd name="connsiteX8-51" fmla="*/ 7620 w 5864280"/>
              <a:gd name="connsiteY8-52" fmla="*/ 17780 h 6938010"/>
              <a:gd name="connsiteX0-53" fmla="*/ 12700 w 5856660"/>
              <a:gd name="connsiteY0-54" fmla="*/ 0 h 7004050"/>
              <a:gd name="connsiteX1-55" fmla="*/ 5856660 w 5856660"/>
              <a:gd name="connsiteY1-56" fmla="*/ 66040 h 7004050"/>
              <a:gd name="connsiteX2-57" fmla="*/ 5856660 w 5856660"/>
              <a:gd name="connsiteY2-58" fmla="*/ 7004050 h 7004050"/>
              <a:gd name="connsiteX3-59" fmla="*/ 4892349 w 5856660"/>
              <a:gd name="connsiteY3-60" fmla="*/ 7004050 h 7004050"/>
              <a:gd name="connsiteX4-61" fmla="*/ 4873163 w 5856660"/>
              <a:gd name="connsiteY4-62" fmla="*/ 6837125 h 7004050"/>
              <a:gd name="connsiteX5-63" fmla="*/ 5029244 w 5856660"/>
              <a:gd name="connsiteY5-64" fmla="*/ 1600719 h 7004050"/>
              <a:gd name="connsiteX6-65" fmla="*/ 431170 w 5856660"/>
              <a:gd name="connsiteY6-66" fmla="*/ 993408 h 7004050"/>
              <a:gd name="connsiteX7-67" fmla="*/ 31444 w 5856660"/>
              <a:gd name="connsiteY7-68" fmla="*/ 231660 h 7004050"/>
              <a:gd name="connsiteX8-69" fmla="*/ 0 w 5856660"/>
              <a:gd name="connsiteY8-70" fmla="*/ 83820 h 7004050"/>
              <a:gd name="connsiteX0-71" fmla="*/ 5856660 w 5856660"/>
              <a:gd name="connsiteY0-72" fmla="*/ 0 h 6938010"/>
              <a:gd name="connsiteX1-73" fmla="*/ 5856660 w 5856660"/>
              <a:gd name="connsiteY1-74" fmla="*/ 6938010 h 6938010"/>
              <a:gd name="connsiteX2-75" fmla="*/ 4892349 w 5856660"/>
              <a:gd name="connsiteY2-76" fmla="*/ 6938010 h 6938010"/>
              <a:gd name="connsiteX3-77" fmla="*/ 4873163 w 5856660"/>
              <a:gd name="connsiteY3-78" fmla="*/ 6771085 h 6938010"/>
              <a:gd name="connsiteX4-79" fmla="*/ 5029244 w 5856660"/>
              <a:gd name="connsiteY4-80" fmla="*/ 1534679 h 6938010"/>
              <a:gd name="connsiteX5-81" fmla="*/ 431170 w 5856660"/>
              <a:gd name="connsiteY5-82" fmla="*/ 927368 h 6938010"/>
              <a:gd name="connsiteX6-83" fmla="*/ 31444 w 5856660"/>
              <a:gd name="connsiteY6-84" fmla="*/ 165620 h 6938010"/>
              <a:gd name="connsiteX7-85" fmla="*/ 0 w 5856660"/>
              <a:gd name="connsiteY7-86" fmla="*/ 17780 h 6938010"/>
              <a:gd name="connsiteX0-87" fmla="*/ 5856660 w 5856660"/>
              <a:gd name="connsiteY0-88" fmla="*/ 6920230 h 6920230"/>
              <a:gd name="connsiteX1-89" fmla="*/ 4892349 w 5856660"/>
              <a:gd name="connsiteY1-90" fmla="*/ 6920230 h 6920230"/>
              <a:gd name="connsiteX2-91" fmla="*/ 4873163 w 5856660"/>
              <a:gd name="connsiteY2-92" fmla="*/ 6753305 h 6920230"/>
              <a:gd name="connsiteX3-93" fmla="*/ 5029244 w 5856660"/>
              <a:gd name="connsiteY3-94" fmla="*/ 1516899 h 6920230"/>
              <a:gd name="connsiteX4-95" fmla="*/ 431170 w 5856660"/>
              <a:gd name="connsiteY4-96" fmla="*/ 909588 h 6920230"/>
              <a:gd name="connsiteX5-97" fmla="*/ 31444 w 5856660"/>
              <a:gd name="connsiteY5-98" fmla="*/ 147840 h 6920230"/>
              <a:gd name="connsiteX6-99" fmla="*/ 0 w 5856660"/>
              <a:gd name="connsiteY6-100" fmla="*/ 0 h 6920230"/>
              <a:gd name="connsiteX0-101" fmla="*/ 4892349 w 5371060"/>
              <a:gd name="connsiteY0-102" fmla="*/ 6920230 h 6920230"/>
              <a:gd name="connsiteX1-103" fmla="*/ 4873163 w 5371060"/>
              <a:gd name="connsiteY1-104" fmla="*/ 6753305 h 6920230"/>
              <a:gd name="connsiteX2-105" fmla="*/ 5029244 w 5371060"/>
              <a:gd name="connsiteY2-106" fmla="*/ 1516899 h 6920230"/>
              <a:gd name="connsiteX3-107" fmla="*/ 431170 w 5371060"/>
              <a:gd name="connsiteY3-108" fmla="*/ 909588 h 6920230"/>
              <a:gd name="connsiteX4-109" fmla="*/ 31444 w 5371060"/>
              <a:gd name="connsiteY4-110" fmla="*/ 147840 h 6920230"/>
              <a:gd name="connsiteX5-111" fmla="*/ 0 w 5371060"/>
              <a:gd name="connsiteY5-112" fmla="*/ 0 h 6920230"/>
              <a:gd name="connsiteX0-113" fmla="*/ 4889809 w 5371060"/>
              <a:gd name="connsiteY0-114" fmla="*/ 6904990 h 6904990"/>
              <a:gd name="connsiteX1-115" fmla="*/ 4873163 w 5371060"/>
              <a:gd name="connsiteY1-116" fmla="*/ 6753305 h 6904990"/>
              <a:gd name="connsiteX2-117" fmla="*/ 5029244 w 5371060"/>
              <a:gd name="connsiteY2-118" fmla="*/ 1516899 h 6904990"/>
              <a:gd name="connsiteX3-119" fmla="*/ 431170 w 5371060"/>
              <a:gd name="connsiteY3-120" fmla="*/ 909588 h 6904990"/>
              <a:gd name="connsiteX4-121" fmla="*/ 31444 w 5371060"/>
              <a:gd name="connsiteY4-122" fmla="*/ 147840 h 6904990"/>
              <a:gd name="connsiteX5-123" fmla="*/ 0 w 5371060"/>
              <a:gd name="connsiteY5-124" fmla="*/ 0 h 6904990"/>
              <a:gd name="connsiteX0-125" fmla="*/ 4892349 w 5371060"/>
              <a:gd name="connsiteY0-126" fmla="*/ 6899910 h 6899910"/>
              <a:gd name="connsiteX1-127" fmla="*/ 4873163 w 5371060"/>
              <a:gd name="connsiteY1-128" fmla="*/ 6753305 h 6899910"/>
              <a:gd name="connsiteX2-129" fmla="*/ 5029244 w 5371060"/>
              <a:gd name="connsiteY2-130" fmla="*/ 1516899 h 6899910"/>
              <a:gd name="connsiteX3-131" fmla="*/ 431170 w 5371060"/>
              <a:gd name="connsiteY3-132" fmla="*/ 909588 h 6899910"/>
              <a:gd name="connsiteX4-133" fmla="*/ 31444 w 5371060"/>
              <a:gd name="connsiteY4-134" fmla="*/ 147840 h 6899910"/>
              <a:gd name="connsiteX5-135" fmla="*/ 0 w 5371060"/>
              <a:gd name="connsiteY5-136" fmla="*/ 0 h 68999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6" name="Freeform: Shape 22"/>
          <p:cNvSpPr/>
          <p:nvPr/>
        </p:nvSpPr>
        <p:spPr>
          <a:xfrm>
            <a:off x="1" y="2"/>
            <a:ext cx="2323373"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cxnSp>
        <p:nvCxnSpPr>
          <p:cNvPr id="18" name="Straight Connector 17"/>
          <p:cNvCxnSpPr/>
          <p:nvPr/>
        </p:nvCxnSpPr>
        <p:spPr>
          <a:xfrm>
            <a:off x="8204200" y="6327754"/>
            <a:ext cx="31115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
        <p:nvSpPr>
          <p:cNvPr id="5" name="Title 1"/>
          <p:cNvSpPr>
            <a:spLocks noGrp="1"/>
          </p:cNvSpPr>
          <p:nvPr>
            <p:ph type="title"/>
          </p:nvPr>
        </p:nvSpPr>
        <p:spPr>
          <a:xfrm>
            <a:off x="685800" y="914400"/>
            <a:ext cx="7770114" cy="914400"/>
          </a:xfrm>
        </p:spPr>
        <p:txBody>
          <a:bodyPr anchor="b" anchorCtr="0"/>
          <a:lstStyle>
            <a:lvl1pPr>
              <a:defRPr sz="3200"/>
            </a:lvl1pPr>
          </a:lstStyle>
          <a:p>
            <a:r>
              <a:rPr lang="en-US"/>
              <a:t>Click to edit Master title style</a:t>
            </a:r>
            <a:endParaRPr lang="en-US" dirty="0"/>
          </a:p>
        </p:txBody>
      </p:sp>
      <p:sp>
        <p:nvSpPr>
          <p:cNvPr id="3" name="Content Placeholder 6"/>
          <p:cNvSpPr>
            <a:spLocks noGrp="1"/>
          </p:cNvSpPr>
          <p:nvPr>
            <p:ph sz="quarter" idx="12"/>
          </p:nvPr>
        </p:nvSpPr>
        <p:spPr>
          <a:xfrm>
            <a:off x="685799" y="2039111"/>
            <a:ext cx="2112264"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p:cNvSpPr>
            <a:spLocks noGrp="1"/>
          </p:cNvSpPr>
          <p:nvPr>
            <p:ph sz="quarter" idx="13"/>
          </p:nvPr>
        </p:nvSpPr>
        <p:spPr>
          <a:xfrm>
            <a:off x="3073350" y="2039111"/>
            <a:ext cx="5212080" cy="3840480"/>
          </a:xfrm>
        </p:spPr>
        <p:txBody>
          <a:bodyPr>
            <a:normAutofit/>
          </a:bodyPr>
          <a:lstStyle>
            <a:lvl1pPr marL="228600" indent="-228600">
              <a:buFont typeface="Courier New" panose="02070309020205020404" pitchFamily="49" charset="0"/>
              <a:buChar char="o"/>
              <a:defRPr sz="200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8515350" y="5879805"/>
            <a:ext cx="496062"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850650B3-4EDF-47DD-A5CA-DF55EAD8FBA8}" type="slidenum">
              <a:rPr lang="en-US" smtClean="0"/>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wo Content">
    <p:bg>
      <p:bgPr>
        <a:solidFill>
          <a:schemeClr val="bg2"/>
        </a:solidFill>
        <a:effectLst/>
      </p:bgPr>
    </p:bg>
    <p:spTree>
      <p:nvGrpSpPr>
        <p:cNvPr id="1" name=""/>
        <p:cNvGrpSpPr/>
        <p:nvPr/>
      </p:nvGrpSpPr>
      <p:grpSpPr>
        <a:xfrm>
          <a:off x="0" y="0"/>
          <a:ext cx="0" cy="0"/>
          <a:chOff x="0" y="0"/>
          <a:chExt cx="0" cy="0"/>
        </a:xfrm>
      </p:grpSpPr>
      <p:sp>
        <p:nvSpPr>
          <p:cNvPr id="13" name="Freeform: Shape 12"/>
          <p:cNvSpPr/>
          <p:nvPr/>
        </p:nvSpPr>
        <p:spPr>
          <a:xfrm>
            <a:off x="3450608" y="0"/>
            <a:ext cx="5693392"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19" name="Freeform: Shape 18"/>
          <p:cNvSpPr/>
          <p:nvPr/>
        </p:nvSpPr>
        <p:spPr>
          <a:xfrm>
            <a:off x="4600500" y="-30589"/>
            <a:ext cx="378561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1" fmla="*/ 0 w 6112702"/>
              <a:gd name="connsiteY0-2" fmla="*/ 0 h 7110654"/>
              <a:gd name="connsiteX1-3" fmla="*/ 6112702 w 6112702"/>
              <a:gd name="connsiteY1-4" fmla="*/ 0 h 7110654"/>
              <a:gd name="connsiteX2-5" fmla="*/ 6112702 w 6112702"/>
              <a:gd name="connsiteY2-6" fmla="*/ 7022484 h 7110654"/>
              <a:gd name="connsiteX3-7" fmla="*/ 6063029 w 6112702"/>
              <a:gd name="connsiteY3-8" fmla="*/ 7038508 h 7110654"/>
              <a:gd name="connsiteX4-9" fmla="*/ 4891976 w 6112702"/>
              <a:gd name="connsiteY4-10" fmla="*/ 6854987 h 7110654"/>
              <a:gd name="connsiteX5-11" fmla="*/ 4716552 w 6112702"/>
              <a:gd name="connsiteY5-12" fmla="*/ 767477 h 7110654"/>
              <a:gd name="connsiteX6-13" fmla="*/ 118479 w 6112702"/>
              <a:gd name="connsiteY6-14" fmla="*/ 160166 h 7110654"/>
              <a:gd name="connsiteX7-15" fmla="*/ 10887 w 6112702"/>
              <a:gd name="connsiteY7-16" fmla="*/ 17038 h 7110654"/>
              <a:gd name="connsiteX8" fmla="*/ 91440 w 6112702"/>
              <a:gd name="connsiteY8" fmla="*/ 91440 h 7110654"/>
              <a:gd name="connsiteX0-17" fmla="*/ 0 w 6112702"/>
              <a:gd name="connsiteY0-18" fmla="*/ 0 h 7110654"/>
              <a:gd name="connsiteX1-19" fmla="*/ 6112702 w 6112702"/>
              <a:gd name="connsiteY1-20" fmla="*/ 0 h 7110654"/>
              <a:gd name="connsiteX2-21" fmla="*/ 6112702 w 6112702"/>
              <a:gd name="connsiteY2-22" fmla="*/ 7022484 h 7110654"/>
              <a:gd name="connsiteX3-23" fmla="*/ 6063029 w 6112702"/>
              <a:gd name="connsiteY3-24" fmla="*/ 7038508 h 7110654"/>
              <a:gd name="connsiteX4-25" fmla="*/ 4891976 w 6112702"/>
              <a:gd name="connsiteY4-26" fmla="*/ 6854987 h 7110654"/>
              <a:gd name="connsiteX5-27" fmla="*/ 4716552 w 6112702"/>
              <a:gd name="connsiteY5-28" fmla="*/ 767477 h 7110654"/>
              <a:gd name="connsiteX6-29" fmla="*/ 118479 w 6112702"/>
              <a:gd name="connsiteY6-30" fmla="*/ 160166 h 7110654"/>
              <a:gd name="connsiteX7-31" fmla="*/ 10887 w 6112702"/>
              <a:gd name="connsiteY7-32" fmla="*/ 17038 h 7110654"/>
              <a:gd name="connsiteX0-33" fmla="*/ 6101815 w 6101815"/>
              <a:gd name="connsiteY0-34" fmla="*/ 0 h 7110654"/>
              <a:gd name="connsiteX1-35" fmla="*/ 6101815 w 6101815"/>
              <a:gd name="connsiteY1-36" fmla="*/ 7022484 h 7110654"/>
              <a:gd name="connsiteX2-37" fmla="*/ 6052142 w 6101815"/>
              <a:gd name="connsiteY2-38" fmla="*/ 7038508 h 7110654"/>
              <a:gd name="connsiteX3-39" fmla="*/ 4881089 w 6101815"/>
              <a:gd name="connsiteY3-40" fmla="*/ 6854987 h 7110654"/>
              <a:gd name="connsiteX4-41" fmla="*/ 4705665 w 6101815"/>
              <a:gd name="connsiteY4-42" fmla="*/ 767477 h 7110654"/>
              <a:gd name="connsiteX5-43" fmla="*/ 107592 w 6101815"/>
              <a:gd name="connsiteY5-44" fmla="*/ 160166 h 7110654"/>
              <a:gd name="connsiteX6-45" fmla="*/ 0 w 6101815"/>
              <a:gd name="connsiteY6-46" fmla="*/ 17038 h 7110654"/>
              <a:gd name="connsiteX0-47" fmla="*/ 6101815 w 6101815"/>
              <a:gd name="connsiteY0-48" fmla="*/ 7005446 h 7093616"/>
              <a:gd name="connsiteX1-49" fmla="*/ 6052142 w 6101815"/>
              <a:gd name="connsiteY1-50" fmla="*/ 7021470 h 7093616"/>
              <a:gd name="connsiteX2-51" fmla="*/ 4881089 w 6101815"/>
              <a:gd name="connsiteY2-52" fmla="*/ 6837949 h 7093616"/>
              <a:gd name="connsiteX3-53" fmla="*/ 4705665 w 6101815"/>
              <a:gd name="connsiteY3-54" fmla="*/ 750439 h 7093616"/>
              <a:gd name="connsiteX4-55" fmla="*/ 107592 w 6101815"/>
              <a:gd name="connsiteY4-56" fmla="*/ 143128 h 7093616"/>
              <a:gd name="connsiteX5-57" fmla="*/ 0 w 6101815"/>
              <a:gd name="connsiteY5-58" fmla="*/ 0 h 7093616"/>
              <a:gd name="connsiteX0-59" fmla="*/ 6052142 w 6052142"/>
              <a:gd name="connsiteY0-60" fmla="*/ 7021470 h 7093616"/>
              <a:gd name="connsiteX1-61" fmla="*/ 4881089 w 6052142"/>
              <a:gd name="connsiteY1-62" fmla="*/ 6837949 h 7093616"/>
              <a:gd name="connsiteX2-63" fmla="*/ 4705665 w 6052142"/>
              <a:gd name="connsiteY2-64" fmla="*/ 750439 h 7093616"/>
              <a:gd name="connsiteX3-65" fmla="*/ 107592 w 6052142"/>
              <a:gd name="connsiteY3-66" fmla="*/ 143128 h 7093616"/>
              <a:gd name="connsiteX4-67" fmla="*/ 0 w 6052142"/>
              <a:gd name="connsiteY4-68" fmla="*/ 0 h 7093616"/>
              <a:gd name="connsiteX0-69" fmla="*/ 6052142 w 6052142"/>
              <a:gd name="connsiteY0-70" fmla="*/ 7021470 h 7095398"/>
              <a:gd name="connsiteX1-71" fmla="*/ 4881089 w 6052142"/>
              <a:gd name="connsiteY1-72" fmla="*/ 6843664 h 7095398"/>
              <a:gd name="connsiteX2-73" fmla="*/ 4705665 w 6052142"/>
              <a:gd name="connsiteY2-74" fmla="*/ 750439 h 7095398"/>
              <a:gd name="connsiteX3-75" fmla="*/ 107592 w 6052142"/>
              <a:gd name="connsiteY3-76" fmla="*/ 143128 h 7095398"/>
              <a:gd name="connsiteX4-77" fmla="*/ 0 w 6052142"/>
              <a:gd name="connsiteY4-78" fmla="*/ 0 h 7095398"/>
              <a:gd name="connsiteX0-79" fmla="*/ 6052142 w 6052142"/>
              <a:gd name="connsiteY0-80" fmla="*/ 7021470 h 7348010"/>
              <a:gd name="connsiteX1-81" fmla="*/ 5132169 w 6052142"/>
              <a:gd name="connsiteY1-82" fmla="*/ 7012413 h 7348010"/>
              <a:gd name="connsiteX2-83" fmla="*/ 4881089 w 6052142"/>
              <a:gd name="connsiteY2-84" fmla="*/ 6843664 h 7348010"/>
              <a:gd name="connsiteX3-85" fmla="*/ 4705665 w 6052142"/>
              <a:gd name="connsiteY3-86" fmla="*/ 750439 h 7348010"/>
              <a:gd name="connsiteX4-87" fmla="*/ 107592 w 6052142"/>
              <a:gd name="connsiteY4-88" fmla="*/ 143128 h 7348010"/>
              <a:gd name="connsiteX5-89" fmla="*/ 0 w 6052142"/>
              <a:gd name="connsiteY5-90" fmla="*/ 0 h 7348010"/>
              <a:gd name="connsiteX0-91" fmla="*/ 6052142 w 6052142"/>
              <a:gd name="connsiteY0-92" fmla="*/ 7021470 h 7351452"/>
              <a:gd name="connsiteX1-93" fmla="*/ 5132169 w 6052142"/>
              <a:gd name="connsiteY1-94" fmla="*/ 7012413 h 7351452"/>
              <a:gd name="connsiteX2-95" fmla="*/ 4881089 w 6052142"/>
              <a:gd name="connsiteY2-96" fmla="*/ 6843664 h 7351452"/>
              <a:gd name="connsiteX3-97" fmla="*/ 4705665 w 6052142"/>
              <a:gd name="connsiteY3-98" fmla="*/ 750439 h 7351452"/>
              <a:gd name="connsiteX4-99" fmla="*/ 107592 w 6052142"/>
              <a:gd name="connsiteY4-100" fmla="*/ 143128 h 7351452"/>
              <a:gd name="connsiteX5-101" fmla="*/ 0 w 6052142"/>
              <a:gd name="connsiteY5-102" fmla="*/ 0 h 7351452"/>
              <a:gd name="connsiteX0-103" fmla="*/ 6052142 w 6052142"/>
              <a:gd name="connsiteY0-104" fmla="*/ 7021470 h 7351452"/>
              <a:gd name="connsiteX1-105" fmla="*/ 5132169 w 6052142"/>
              <a:gd name="connsiteY1-106" fmla="*/ 7012413 h 7351452"/>
              <a:gd name="connsiteX2-107" fmla="*/ 4881089 w 6052142"/>
              <a:gd name="connsiteY2-108" fmla="*/ 6843664 h 7351452"/>
              <a:gd name="connsiteX3-109" fmla="*/ 4705665 w 6052142"/>
              <a:gd name="connsiteY3-110" fmla="*/ 750439 h 7351452"/>
              <a:gd name="connsiteX4-111" fmla="*/ 107592 w 6052142"/>
              <a:gd name="connsiteY4-112" fmla="*/ 143128 h 7351452"/>
              <a:gd name="connsiteX5-113" fmla="*/ 0 w 6052142"/>
              <a:gd name="connsiteY5-114" fmla="*/ 0 h 7351452"/>
              <a:gd name="connsiteX0-115" fmla="*/ 6052142 w 6052142"/>
              <a:gd name="connsiteY0-116" fmla="*/ 7021470 h 7021470"/>
              <a:gd name="connsiteX1-117" fmla="*/ 5132169 w 6052142"/>
              <a:gd name="connsiteY1-118" fmla="*/ 7012413 h 7021470"/>
              <a:gd name="connsiteX2-119" fmla="*/ 4881089 w 6052142"/>
              <a:gd name="connsiteY2-120" fmla="*/ 6843664 h 7021470"/>
              <a:gd name="connsiteX3-121" fmla="*/ 4705665 w 6052142"/>
              <a:gd name="connsiteY3-122" fmla="*/ 750439 h 7021470"/>
              <a:gd name="connsiteX4-123" fmla="*/ 107592 w 6052142"/>
              <a:gd name="connsiteY4-124" fmla="*/ 143128 h 7021470"/>
              <a:gd name="connsiteX5-125" fmla="*/ 0 w 6052142"/>
              <a:gd name="connsiteY5-126" fmla="*/ 0 h 7021470"/>
              <a:gd name="connsiteX0-127" fmla="*/ 6052142 w 6052142"/>
              <a:gd name="connsiteY0-128" fmla="*/ 7021470 h 7021470"/>
              <a:gd name="connsiteX1-129" fmla="*/ 5132169 w 6052142"/>
              <a:gd name="connsiteY1-130" fmla="*/ 7012413 h 7021470"/>
              <a:gd name="connsiteX2-131" fmla="*/ 4968339 w 6052142"/>
              <a:gd name="connsiteY2-132" fmla="*/ 6900018 h 7021470"/>
              <a:gd name="connsiteX3-133" fmla="*/ 4881089 w 6052142"/>
              <a:gd name="connsiteY3-134" fmla="*/ 6843664 h 7021470"/>
              <a:gd name="connsiteX4-135" fmla="*/ 4705665 w 6052142"/>
              <a:gd name="connsiteY4-136" fmla="*/ 750439 h 7021470"/>
              <a:gd name="connsiteX5-137" fmla="*/ 107592 w 6052142"/>
              <a:gd name="connsiteY5-138" fmla="*/ 143128 h 7021470"/>
              <a:gd name="connsiteX6-139" fmla="*/ 0 w 6052142"/>
              <a:gd name="connsiteY6-140" fmla="*/ 0 h 7021470"/>
              <a:gd name="connsiteX0-141" fmla="*/ 5132169 w 5132169"/>
              <a:gd name="connsiteY0-142" fmla="*/ 7012413 h 7012413"/>
              <a:gd name="connsiteX1-143" fmla="*/ 4968339 w 5132169"/>
              <a:gd name="connsiteY1-144" fmla="*/ 6900018 h 7012413"/>
              <a:gd name="connsiteX2-145" fmla="*/ 4881089 w 5132169"/>
              <a:gd name="connsiteY2-146" fmla="*/ 6843664 h 7012413"/>
              <a:gd name="connsiteX3-147" fmla="*/ 4705665 w 5132169"/>
              <a:gd name="connsiteY3-148" fmla="*/ 750439 h 7012413"/>
              <a:gd name="connsiteX4-149" fmla="*/ 107592 w 5132169"/>
              <a:gd name="connsiteY4-150" fmla="*/ 143128 h 7012413"/>
              <a:gd name="connsiteX5-151" fmla="*/ 0 w 5132169"/>
              <a:gd name="connsiteY5-152" fmla="*/ 0 h 7012413"/>
              <a:gd name="connsiteX0-153" fmla="*/ 4995009 w 5047481"/>
              <a:gd name="connsiteY0-154" fmla="*/ 6915258 h 6915258"/>
              <a:gd name="connsiteX1-155" fmla="*/ 4968339 w 5047481"/>
              <a:gd name="connsiteY1-156" fmla="*/ 6900018 h 6915258"/>
              <a:gd name="connsiteX2-157" fmla="*/ 4881089 w 5047481"/>
              <a:gd name="connsiteY2-158" fmla="*/ 6843664 h 6915258"/>
              <a:gd name="connsiteX3-159" fmla="*/ 4705665 w 5047481"/>
              <a:gd name="connsiteY3-160" fmla="*/ 750439 h 6915258"/>
              <a:gd name="connsiteX4-161" fmla="*/ 107592 w 5047481"/>
              <a:gd name="connsiteY4-162" fmla="*/ 143128 h 6915258"/>
              <a:gd name="connsiteX5-163" fmla="*/ 0 w 5047481"/>
              <a:gd name="connsiteY5-164" fmla="*/ 0 h 691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20" name="Title 1"/>
          <p:cNvSpPr>
            <a:spLocks noGrp="1"/>
          </p:cNvSpPr>
          <p:nvPr>
            <p:ph type="title" hasCustomPrompt="1"/>
          </p:nvPr>
        </p:nvSpPr>
        <p:spPr>
          <a:xfrm>
            <a:off x="685800" y="914400"/>
            <a:ext cx="7770114" cy="914400"/>
          </a:xfrm>
        </p:spPr>
        <p:txBody>
          <a:bodyPr anchor="b" anchorCtr="0"/>
          <a:lstStyle>
            <a:lvl1pPr>
              <a:defRPr sz="3200"/>
            </a:lvl1pPr>
          </a:lstStyle>
          <a:p>
            <a:r>
              <a:rPr lang="en-US" dirty="0"/>
              <a:t>click to add title</a:t>
            </a:r>
          </a:p>
        </p:txBody>
      </p:sp>
      <p:sp>
        <p:nvSpPr>
          <p:cNvPr id="6" name="Content Placeholder 6"/>
          <p:cNvSpPr>
            <a:spLocks noGrp="1"/>
          </p:cNvSpPr>
          <p:nvPr>
            <p:ph sz="quarter" idx="13"/>
          </p:nvPr>
        </p:nvSpPr>
        <p:spPr>
          <a:xfrm>
            <a:off x="685799" y="2039111"/>
            <a:ext cx="5047488" cy="3840480"/>
          </a:xfrm>
        </p:spPr>
        <p:txBody>
          <a:bodyPr>
            <a:normAutofit/>
          </a:bodyPr>
          <a:lstStyle>
            <a:lvl1pPr marL="228600" indent="-228600">
              <a:buFont typeface="Courier New" panose="02070309020205020404" pitchFamily="49" charset="0"/>
              <a:buChar char="o"/>
              <a:defRPr sz="2000" cap="all" baseline="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6"/>
          <p:cNvSpPr>
            <a:spLocks noGrp="1"/>
          </p:cNvSpPr>
          <p:nvPr>
            <p:ph sz="quarter" idx="12"/>
          </p:nvPr>
        </p:nvSpPr>
        <p:spPr>
          <a:xfrm>
            <a:off x="6085104" y="2039111"/>
            <a:ext cx="2372868"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8515350" y="5879805"/>
            <a:ext cx="496062"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850650B3-4EDF-47DD-A5CA-DF55EAD8FBA8}" type="slidenum">
              <a:rPr lang="en-US" smtClean="0"/>
              <a:t>‹#›</a:t>
            </a:fld>
            <a:endParaRPr 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5">
    <p:bg>
      <p:bgPr>
        <a:solidFill>
          <a:schemeClr val="bg2"/>
        </a:solidFill>
        <a:effectLst/>
      </p:bgPr>
    </p:bg>
    <p:spTree>
      <p:nvGrpSpPr>
        <p:cNvPr id="1" name=""/>
        <p:cNvGrpSpPr/>
        <p:nvPr/>
      </p:nvGrpSpPr>
      <p:grpSpPr>
        <a:xfrm>
          <a:off x="0" y="0"/>
          <a:ext cx="0" cy="0"/>
          <a:chOff x="0" y="0"/>
          <a:chExt cx="0" cy="0"/>
        </a:xfrm>
      </p:grpSpPr>
      <p:sp>
        <p:nvSpPr>
          <p:cNvPr id="6" name="Freeform 5"/>
          <p:cNvSpPr/>
          <p:nvPr/>
        </p:nvSpPr>
        <p:spPr>
          <a:xfrm>
            <a:off x="0" y="3271425"/>
            <a:ext cx="9144000" cy="3586577"/>
          </a:xfrm>
          <a:custGeom>
            <a:avLst/>
            <a:gdLst>
              <a:gd name="connsiteX0" fmla="*/ 1849560 w 12192000"/>
              <a:gd name="connsiteY0" fmla="*/ 803 h 3586577"/>
              <a:gd name="connsiteX1" fmla="*/ 2779308 w 12192000"/>
              <a:gd name="connsiteY1" fmla="*/ 191654 h 3586577"/>
              <a:gd name="connsiteX2" fmla="*/ 3529993 w 12192000"/>
              <a:gd name="connsiteY2" fmla="*/ 614650 h 3586577"/>
              <a:gd name="connsiteX3" fmla="*/ 5271921 w 12192000"/>
              <a:gd name="connsiteY3" fmla="*/ 1300408 h 3586577"/>
              <a:gd name="connsiteX4" fmla="*/ 6940105 w 12192000"/>
              <a:gd name="connsiteY4" fmla="*/ 1192018 h 3586577"/>
              <a:gd name="connsiteX5" fmla="*/ 8301823 w 12192000"/>
              <a:gd name="connsiteY5" fmla="*/ 780730 h 3586577"/>
              <a:gd name="connsiteX6" fmla="*/ 12120288 w 12192000"/>
              <a:gd name="connsiteY6" fmla="*/ 561429 h 3586577"/>
              <a:gd name="connsiteX7" fmla="*/ 12192000 w 12192000"/>
              <a:gd name="connsiteY7" fmla="*/ 591187 h 3586577"/>
              <a:gd name="connsiteX8" fmla="*/ 12192000 w 12192000"/>
              <a:gd name="connsiteY8" fmla="*/ 3586577 h 3586577"/>
              <a:gd name="connsiteX9" fmla="*/ 0 w 12192000"/>
              <a:gd name="connsiteY9" fmla="*/ 3586577 h 3586577"/>
              <a:gd name="connsiteX10" fmla="*/ 0 w 12192000"/>
              <a:gd name="connsiteY10" fmla="*/ 671712 h 3586577"/>
              <a:gd name="connsiteX11" fmla="*/ 66994 w 12192000"/>
              <a:gd name="connsiteY11" fmla="*/ 616810 h 3586577"/>
              <a:gd name="connsiteX12" fmla="*/ 314608 w 12192000"/>
              <a:gd name="connsiteY12" fmla="*/ 447849 h 3586577"/>
              <a:gd name="connsiteX13" fmla="*/ 1849560 w 12192000"/>
              <a:gd name="connsiteY13" fmla="*/ 803 h 358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586577">
                <a:moveTo>
                  <a:pt x="1849560" y="803"/>
                </a:moveTo>
                <a:cubicBezTo>
                  <a:pt x="2158708" y="8598"/>
                  <a:pt x="2468821" y="73153"/>
                  <a:pt x="2779308" y="191654"/>
                </a:cubicBezTo>
                <a:cubicBezTo>
                  <a:pt x="3056080" y="297323"/>
                  <a:pt x="3289358" y="460148"/>
                  <a:pt x="3529993" y="614650"/>
                </a:cubicBezTo>
                <a:cubicBezTo>
                  <a:pt x="4050027" y="948769"/>
                  <a:pt x="4615367" y="1204778"/>
                  <a:pt x="5271921" y="1300408"/>
                </a:cubicBezTo>
                <a:cubicBezTo>
                  <a:pt x="5824636"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3586577"/>
                </a:lnTo>
                <a:lnTo>
                  <a:pt x="0" y="3586577"/>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18" name="Freeform: Shape 17"/>
          <p:cNvSpPr/>
          <p:nvPr/>
        </p:nvSpPr>
        <p:spPr>
          <a:xfrm>
            <a:off x="4193355" y="2"/>
            <a:ext cx="4022008"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alpha val="60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45" name="Title 1"/>
          <p:cNvSpPr>
            <a:spLocks noGrp="1"/>
          </p:cNvSpPr>
          <p:nvPr>
            <p:ph type="title" hasCustomPrompt="1"/>
          </p:nvPr>
        </p:nvSpPr>
        <p:spPr>
          <a:xfrm>
            <a:off x="685800" y="914400"/>
            <a:ext cx="7770114" cy="914400"/>
          </a:xfrm>
        </p:spPr>
        <p:txBody>
          <a:bodyPr anchor="b" anchorCtr="0"/>
          <a:lstStyle>
            <a:lvl1pPr>
              <a:defRPr sz="3200"/>
            </a:lvl1pPr>
          </a:lstStyle>
          <a:p>
            <a:r>
              <a:rPr lang="en-US" dirty="0"/>
              <a:t>click to add title</a:t>
            </a:r>
          </a:p>
        </p:txBody>
      </p:sp>
      <p:sp>
        <p:nvSpPr>
          <p:cNvPr id="7" name="Table Placeholder 4"/>
          <p:cNvSpPr>
            <a:spLocks noGrp="1"/>
          </p:cNvSpPr>
          <p:nvPr>
            <p:ph type="tbl" sz="quarter" idx="14" hasCustomPrompt="1"/>
          </p:nvPr>
        </p:nvSpPr>
        <p:spPr>
          <a:xfrm>
            <a:off x="685800" y="2039111"/>
            <a:ext cx="7770019" cy="3374136"/>
          </a:xfrm>
        </p:spPr>
        <p:txBody>
          <a:bodyPr/>
          <a:lstStyle/>
          <a:p>
            <a:r>
              <a:rPr lang="en-US"/>
              <a:t>Click icon to add table</a:t>
            </a:r>
          </a:p>
        </p:txBody>
      </p:sp>
      <p:sp>
        <p:nvSpPr>
          <p:cNvPr id="3" name="Slide Number Placeholder 5"/>
          <p:cNvSpPr>
            <a:spLocks noGrp="1"/>
          </p:cNvSpPr>
          <p:nvPr>
            <p:ph type="sldNum" sz="quarter" idx="4"/>
          </p:nvPr>
        </p:nvSpPr>
        <p:spPr>
          <a:xfrm>
            <a:off x="8515350" y="5879805"/>
            <a:ext cx="496062"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850650B3-4EDF-47DD-A5CA-DF55EAD8FBA8}" type="slidenum">
              <a:rPr lang="en-US" smtClean="0"/>
              <a:t>‹#›</a:t>
            </a:fld>
            <a:endParaRPr lang="en-US"/>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losing">
    <p:bg>
      <p:bgPr>
        <a:solidFill>
          <a:schemeClr val="bg2"/>
        </a:solidFill>
        <a:effectLst/>
      </p:bgPr>
    </p:bg>
    <p:spTree>
      <p:nvGrpSpPr>
        <p:cNvPr id="1" name=""/>
        <p:cNvGrpSpPr/>
        <p:nvPr/>
      </p:nvGrpSpPr>
      <p:grpSpPr>
        <a:xfrm>
          <a:off x="0" y="0"/>
          <a:ext cx="0" cy="0"/>
          <a:chOff x="0" y="0"/>
          <a:chExt cx="0" cy="0"/>
        </a:xfrm>
      </p:grpSpPr>
      <p:sp>
        <p:nvSpPr>
          <p:cNvPr id="8" name="Freeform 7"/>
          <p:cNvSpPr/>
          <p:nvPr/>
        </p:nvSpPr>
        <p:spPr>
          <a:xfrm>
            <a:off x="-12859" y="3001407"/>
            <a:ext cx="2899427" cy="3856595"/>
          </a:xfrm>
          <a:custGeom>
            <a:avLst/>
            <a:gdLst>
              <a:gd name="connsiteX0" fmla="*/ 0 w 3865902"/>
              <a:gd name="connsiteY0" fmla="*/ 0 h 3856595"/>
              <a:gd name="connsiteX1" fmla="*/ 36224 w 3865902"/>
              <a:gd name="connsiteY1" fmla="*/ 87499 h 3856595"/>
              <a:gd name="connsiteX2" fmla="*/ 560241 w 3865902"/>
              <a:gd name="connsiteY2" fmla="*/ 881472 h 3856595"/>
              <a:gd name="connsiteX3" fmla="*/ 1285567 w 3865902"/>
              <a:gd name="connsiteY3" fmla="*/ 1323684 h 3856595"/>
              <a:gd name="connsiteX4" fmla="*/ 1971938 w 3865902"/>
              <a:gd name="connsiteY4" fmla="*/ 1550422 h 3856595"/>
              <a:gd name="connsiteX5" fmla="*/ 3782327 w 3865902"/>
              <a:gd name="connsiteY5" fmla="*/ 2888188 h 3856595"/>
              <a:gd name="connsiteX6" fmla="*/ 3865611 w 3865902"/>
              <a:gd name="connsiteY6" fmla="*/ 3435831 h 3856595"/>
              <a:gd name="connsiteX7" fmla="*/ 3805121 w 3865902"/>
              <a:gd name="connsiteY7" fmla="*/ 3842880 h 3856595"/>
              <a:gd name="connsiteX8" fmla="*/ 3800674 w 3865902"/>
              <a:gd name="connsiteY8" fmla="*/ 3856595 h 3856595"/>
              <a:gd name="connsiteX9" fmla="*/ 0 w 3865902"/>
              <a:gd name="connsiteY9" fmla="*/ 3856595 h 38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902" h="3856595">
                <a:moveTo>
                  <a:pt x="0" y="0"/>
                </a:moveTo>
                <a:lnTo>
                  <a:pt x="36224" y="87499"/>
                </a:lnTo>
                <a:cubicBezTo>
                  <a:pt x="154868" y="378336"/>
                  <a:pt x="315166" y="649927"/>
                  <a:pt x="560241" y="881472"/>
                </a:cubicBezTo>
                <a:cubicBezTo>
                  <a:pt x="766493" y="1076486"/>
                  <a:pt x="1013912" y="1216159"/>
                  <a:pt x="1285567" y="1323684"/>
                </a:cubicBezTo>
                <a:cubicBezTo>
                  <a:pt x="1588934" y="1443752"/>
                  <a:pt x="1777483" y="1493740"/>
                  <a:pt x="1971938" y="1550422"/>
                </a:cubicBezTo>
                <a:cubicBezTo>
                  <a:pt x="2188057" y="1613391"/>
                  <a:pt x="3470229" y="1987236"/>
                  <a:pt x="3782327" y="2888188"/>
                </a:cubicBezTo>
                <a:cubicBezTo>
                  <a:pt x="3866366" y="3130827"/>
                  <a:pt x="3867057" y="3372562"/>
                  <a:pt x="3865611" y="3435831"/>
                </a:cubicBezTo>
                <a:cubicBezTo>
                  <a:pt x="3862378" y="3575611"/>
                  <a:pt x="3840731" y="3710985"/>
                  <a:pt x="3805121" y="3842880"/>
                </a:cubicBezTo>
                <a:lnTo>
                  <a:pt x="3800674" y="3856595"/>
                </a:lnTo>
                <a:lnTo>
                  <a:pt x="0" y="3856595"/>
                </a:ln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p:cNvSpPr/>
          <p:nvPr/>
        </p:nvSpPr>
        <p:spPr>
          <a:xfrm>
            <a:off x="1" y="-1"/>
            <a:ext cx="3200693"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13" name="Freeform: Shape 12"/>
          <p:cNvSpPr/>
          <p:nvPr/>
        </p:nvSpPr>
        <p:spPr>
          <a:xfrm>
            <a:off x="7897926" y="1187801"/>
            <a:ext cx="1258934"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1" fmla="*/ 1693819 w 1785259"/>
              <a:gd name="connsiteY0-2" fmla="*/ 10532 h 5462555"/>
              <a:gd name="connsiteX1-3" fmla="*/ 1678579 w 1785259"/>
              <a:gd name="connsiteY1-4" fmla="*/ 5418828 h 5462555"/>
              <a:gd name="connsiteX2-5" fmla="*/ 1176667 w 1785259"/>
              <a:gd name="connsiteY2-6" fmla="*/ 5429928 h 5462555"/>
              <a:gd name="connsiteX3-7" fmla="*/ 512297 w 1785259"/>
              <a:gd name="connsiteY3-8" fmla="*/ 5030409 h 5462555"/>
              <a:gd name="connsiteX4-9" fmla="*/ 314208 w 1785259"/>
              <a:gd name="connsiteY4-10" fmla="*/ 4179509 h 5462555"/>
              <a:gd name="connsiteX5-11" fmla="*/ 429138 w 1785259"/>
              <a:gd name="connsiteY5-12" fmla="*/ 3898280 h 5462555"/>
              <a:gd name="connsiteX6-13" fmla="*/ 592360 w 1785259"/>
              <a:gd name="connsiteY6-14" fmla="*/ 3258731 h 5462555"/>
              <a:gd name="connsiteX7-15" fmla="*/ 481029 w 1785259"/>
              <a:gd name="connsiteY7-16" fmla="*/ 2679952 h 5462555"/>
              <a:gd name="connsiteX8-17" fmla="*/ 277230 w 1785259"/>
              <a:gd name="connsiteY8-18" fmla="*/ 2221719 h 5462555"/>
              <a:gd name="connsiteX9-19" fmla="*/ 119523 w 1785259"/>
              <a:gd name="connsiteY9-20" fmla="*/ 667910 h 5462555"/>
              <a:gd name="connsiteX10-21" fmla="*/ 361880 w 1785259"/>
              <a:gd name="connsiteY10-22" fmla="*/ 369606 h 5462555"/>
              <a:gd name="connsiteX11-23" fmla="*/ 864738 w 1785259"/>
              <a:gd name="connsiteY11-24" fmla="*/ 104615 h 5462555"/>
              <a:gd name="connsiteX12-25" fmla="*/ 1513718 w 1785259"/>
              <a:gd name="connsiteY12-26" fmla="*/ 4215 h 5462555"/>
              <a:gd name="connsiteX13-27" fmla="*/ 1603804 w 1785259"/>
              <a:gd name="connsiteY13-28" fmla="*/ 54 h 5462555"/>
              <a:gd name="connsiteX14-29" fmla="*/ 1785259 w 1785259"/>
              <a:gd name="connsiteY14-30" fmla="*/ 101972 h 5462555"/>
              <a:gd name="connsiteX0-31" fmla="*/ 1678579 w 1785259"/>
              <a:gd name="connsiteY0-32" fmla="*/ 5418828 h 5462555"/>
              <a:gd name="connsiteX1-33" fmla="*/ 1176667 w 1785259"/>
              <a:gd name="connsiteY1-34" fmla="*/ 5429928 h 5462555"/>
              <a:gd name="connsiteX2-35" fmla="*/ 512297 w 1785259"/>
              <a:gd name="connsiteY2-36" fmla="*/ 5030409 h 5462555"/>
              <a:gd name="connsiteX3-37" fmla="*/ 314208 w 1785259"/>
              <a:gd name="connsiteY3-38" fmla="*/ 4179509 h 5462555"/>
              <a:gd name="connsiteX4-39" fmla="*/ 429138 w 1785259"/>
              <a:gd name="connsiteY4-40" fmla="*/ 3898280 h 5462555"/>
              <a:gd name="connsiteX5-41" fmla="*/ 592360 w 1785259"/>
              <a:gd name="connsiteY5-42" fmla="*/ 3258731 h 5462555"/>
              <a:gd name="connsiteX6-43" fmla="*/ 481029 w 1785259"/>
              <a:gd name="connsiteY6-44" fmla="*/ 2679952 h 5462555"/>
              <a:gd name="connsiteX7-45" fmla="*/ 277230 w 1785259"/>
              <a:gd name="connsiteY7-46" fmla="*/ 2221719 h 5462555"/>
              <a:gd name="connsiteX8-47" fmla="*/ 119523 w 1785259"/>
              <a:gd name="connsiteY8-48" fmla="*/ 667910 h 5462555"/>
              <a:gd name="connsiteX9-49" fmla="*/ 361880 w 1785259"/>
              <a:gd name="connsiteY9-50" fmla="*/ 369606 h 5462555"/>
              <a:gd name="connsiteX10-51" fmla="*/ 864738 w 1785259"/>
              <a:gd name="connsiteY10-52" fmla="*/ 104615 h 5462555"/>
              <a:gd name="connsiteX11-53" fmla="*/ 1513718 w 1785259"/>
              <a:gd name="connsiteY11-54" fmla="*/ 4215 h 5462555"/>
              <a:gd name="connsiteX12-55" fmla="*/ 1603804 w 1785259"/>
              <a:gd name="connsiteY12-56" fmla="*/ 54 h 5462555"/>
              <a:gd name="connsiteX13-57" fmla="*/ 1785259 w 1785259"/>
              <a:gd name="connsiteY13-58" fmla="*/ 101972 h 5462555"/>
              <a:gd name="connsiteX0-59" fmla="*/ 1678579 w 1785259"/>
              <a:gd name="connsiteY0-60" fmla="*/ 5416834 h 5460561"/>
              <a:gd name="connsiteX1-61" fmla="*/ 1176667 w 1785259"/>
              <a:gd name="connsiteY1-62" fmla="*/ 5427934 h 5460561"/>
              <a:gd name="connsiteX2-63" fmla="*/ 512297 w 1785259"/>
              <a:gd name="connsiteY2-64" fmla="*/ 5028415 h 5460561"/>
              <a:gd name="connsiteX3-65" fmla="*/ 314208 w 1785259"/>
              <a:gd name="connsiteY3-66" fmla="*/ 4177515 h 5460561"/>
              <a:gd name="connsiteX4-67" fmla="*/ 429138 w 1785259"/>
              <a:gd name="connsiteY4-68" fmla="*/ 3896286 h 5460561"/>
              <a:gd name="connsiteX5-69" fmla="*/ 592360 w 1785259"/>
              <a:gd name="connsiteY5-70" fmla="*/ 3256737 h 5460561"/>
              <a:gd name="connsiteX6-71" fmla="*/ 481029 w 1785259"/>
              <a:gd name="connsiteY6-72" fmla="*/ 2677958 h 5460561"/>
              <a:gd name="connsiteX7-73" fmla="*/ 277230 w 1785259"/>
              <a:gd name="connsiteY7-74" fmla="*/ 2219725 h 5460561"/>
              <a:gd name="connsiteX8-75" fmla="*/ 119523 w 1785259"/>
              <a:gd name="connsiteY8-76" fmla="*/ 665916 h 5460561"/>
              <a:gd name="connsiteX9-77" fmla="*/ 361880 w 1785259"/>
              <a:gd name="connsiteY9-78" fmla="*/ 367612 h 5460561"/>
              <a:gd name="connsiteX10-79" fmla="*/ 864738 w 1785259"/>
              <a:gd name="connsiteY10-80" fmla="*/ 102621 h 5460561"/>
              <a:gd name="connsiteX11-81" fmla="*/ 1513718 w 1785259"/>
              <a:gd name="connsiteY11-82" fmla="*/ 2221 h 5460561"/>
              <a:gd name="connsiteX12-83" fmla="*/ 1654604 w 1785259"/>
              <a:gd name="connsiteY12-84" fmla="*/ 600 h 5460561"/>
              <a:gd name="connsiteX13-85" fmla="*/ 1785259 w 1785259"/>
              <a:gd name="connsiteY13-86" fmla="*/ 99978 h 5460561"/>
              <a:gd name="connsiteX0-87" fmla="*/ 1678579 w 1678579"/>
              <a:gd name="connsiteY0-88" fmla="*/ 5416834 h 5460561"/>
              <a:gd name="connsiteX1-89" fmla="*/ 1176667 w 1678579"/>
              <a:gd name="connsiteY1-90" fmla="*/ 5427934 h 5460561"/>
              <a:gd name="connsiteX2-91" fmla="*/ 512297 w 1678579"/>
              <a:gd name="connsiteY2-92" fmla="*/ 5028415 h 5460561"/>
              <a:gd name="connsiteX3-93" fmla="*/ 314208 w 1678579"/>
              <a:gd name="connsiteY3-94" fmla="*/ 4177515 h 5460561"/>
              <a:gd name="connsiteX4-95" fmla="*/ 429138 w 1678579"/>
              <a:gd name="connsiteY4-96" fmla="*/ 3896286 h 5460561"/>
              <a:gd name="connsiteX5-97" fmla="*/ 592360 w 1678579"/>
              <a:gd name="connsiteY5-98" fmla="*/ 3256737 h 5460561"/>
              <a:gd name="connsiteX6-99" fmla="*/ 481029 w 1678579"/>
              <a:gd name="connsiteY6-100" fmla="*/ 2677958 h 5460561"/>
              <a:gd name="connsiteX7-101" fmla="*/ 277230 w 1678579"/>
              <a:gd name="connsiteY7-102" fmla="*/ 2219725 h 5460561"/>
              <a:gd name="connsiteX8-103" fmla="*/ 119523 w 1678579"/>
              <a:gd name="connsiteY8-104" fmla="*/ 665916 h 5460561"/>
              <a:gd name="connsiteX9-105" fmla="*/ 361880 w 1678579"/>
              <a:gd name="connsiteY9-106" fmla="*/ 367612 h 5460561"/>
              <a:gd name="connsiteX10-107" fmla="*/ 864738 w 1678579"/>
              <a:gd name="connsiteY10-108" fmla="*/ 102621 h 5460561"/>
              <a:gd name="connsiteX11-109" fmla="*/ 1513718 w 1678579"/>
              <a:gd name="connsiteY11-110" fmla="*/ 2221 h 5460561"/>
              <a:gd name="connsiteX12-111" fmla="*/ 1654604 w 1678579"/>
              <a:gd name="connsiteY12-112" fmla="*/ 600 h 5460561"/>
              <a:gd name="connsiteX0-113" fmla="*/ 1678579 w 1678579"/>
              <a:gd name="connsiteY0-114" fmla="*/ 5416834 h 5460561"/>
              <a:gd name="connsiteX1-115" fmla="*/ 1176667 w 1678579"/>
              <a:gd name="connsiteY1-116" fmla="*/ 5427934 h 5460561"/>
              <a:gd name="connsiteX2-117" fmla="*/ 512297 w 1678579"/>
              <a:gd name="connsiteY2-118" fmla="*/ 5028415 h 5460561"/>
              <a:gd name="connsiteX3-119" fmla="*/ 314208 w 1678579"/>
              <a:gd name="connsiteY3-120" fmla="*/ 4177515 h 5460561"/>
              <a:gd name="connsiteX4-121" fmla="*/ 429138 w 1678579"/>
              <a:gd name="connsiteY4-122" fmla="*/ 3896286 h 5460561"/>
              <a:gd name="connsiteX5-123" fmla="*/ 592360 w 1678579"/>
              <a:gd name="connsiteY5-124" fmla="*/ 3256737 h 5460561"/>
              <a:gd name="connsiteX6-125" fmla="*/ 481029 w 1678579"/>
              <a:gd name="connsiteY6-126" fmla="*/ 2677958 h 5460561"/>
              <a:gd name="connsiteX7-127" fmla="*/ 277230 w 1678579"/>
              <a:gd name="connsiteY7-128" fmla="*/ 2219725 h 5460561"/>
              <a:gd name="connsiteX8-129" fmla="*/ 119523 w 1678579"/>
              <a:gd name="connsiteY8-130" fmla="*/ 665916 h 5460561"/>
              <a:gd name="connsiteX9-131" fmla="*/ 361880 w 1678579"/>
              <a:gd name="connsiteY9-132" fmla="*/ 367612 h 5460561"/>
              <a:gd name="connsiteX10-133" fmla="*/ 864738 w 1678579"/>
              <a:gd name="connsiteY10-134" fmla="*/ 102621 h 5460561"/>
              <a:gd name="connsiteX11-135" fmla="*/ 1513718 w 1678579"/>
              <a:gd name="connsiteY11-136" fmla="*/ 2221 h 5460561"/>
              <a:gd name="connsiteX12-137" fmla="*/ 1672384 w 1678579"/>
              <a:gd name="connsiteY12-138" fmla="*/ 600 h 54605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2" name="Title 1"/>
          <p:cNvSpPr>
            <a:spLocks noGrp="1"/>
          </p:cNvSpPr>
          <p:nvPr>
            <p:ph type="ctrTitle" hasCustomPrompt="1"/>
          </p:nvPr>
        </p:nvSpPr>
        <p:spPr>
          <a:xfrm>
            <a:off x="685800" y="914400"/>
            <a:ext cx="4231386" cy="5029200"/>
          </a:xfrm>
        </p:spPr>
        <p:txBody>
          <a:bodyPr anchor="ctr"/>
          <a:lstStyle>
            <a:lvl1pPr algn="l">
              <a:defRPr sz="4800"/>
            </a:lvl1pPr>
          </a:lstStyle>
          <a:p>
            <a:r>
              <a:rPr lang="en-US" dirty="0"/>
              <a:t>click to add title</a:t>
            </a:r>
          </a:p>
        </p:txBody>
      </p:sp>
      <p:sp>
        <p:nvSpPr>
          <p:cNvPr id="3" name="Content Placeholder 6"/>
          <p:cNvSpPr>
            <a:spLocks noGrp="1"/>
          </p:cNvSpPr>
          <p:nvPr>
            <p:ph sz="quarter" idx="13"/>
          </p:nvPr>
        </p:nvSpPr>
        <p:spPr>
          <a:xfrm>
            <a:off x="5136642" y="914400"/>
            <a:ext cx="2900934" cy="5029200"/>
          </a:xfrm>
        </p:spPr>
        <p:txBody>
          <a:bodyPr anchor="ctr">
            <a:normAutofit/>
          </a:bodyPr>
          <a:lstStyle>
            <a:lvl1pPr marL="0" indent="0">
              <a:buFont typeface="Courier New" panose="02070309020205020404" pitchFamily="49" charset="0"/>
              <a:buNone/>
              <a:defRPr sz="2000" cap="all" baseline="0"/>
            </a:lvl1pPr>
            <a:lvl2pPr marL="0" indent="0">
              <a:spcBef>
                <a:spcPts val="1000"/>
              </a:spcBef>
              <a:buFont typeface="Courier New" panose="02070309020205020404" pitchFamily="49" charset="0"/>
              <a:buNone/>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bg>
      <p:bgPr>
        <a:solidFill>
          <a:schemeClr val="bg2"/>
        </a:solidFill>
        <a:effectLst/>
      </p:bgPr>
    </p:bg>
    <p:spTree>
      <p:nvGrpSpPr>
        <p:cNvPr id="1" name=""/>
        <p:cNvGrpSpPr/>
        <p:nvPr/>
      </p:nvGrpSpPr>
      <p:grpSpPr>
        <a:xfrm>
          <a:off x="0" y="0"/>
          <a:ext cx="0" cy="0"/>
          <a:chOff x="0" y="0"/>
          <a:chExt cx="0" cy="0"/>
        </a:xfrm>
      </p:grpSpPr>
      <p:grpSp>
        <p:nvGrpSpPr>
          <p:cNvPr id="3" name="Group 2"/>
          <p:cNvGrpSpPr/>
          <p:nvPr/>
        </p:nvGrpSpPr>
        <p:grpSpPr>
          <a:xfrm flipH="1">
            <a:off x="6728059" y="5209685"/>
            <a:ext cx="2415941" cy="1682471"/>
            <a:chOff x="-1483620" y="3988558"/>
            <a:chExt cx="4239452" cy="2903598"/>
          </a:xfrm>
        </p:grpSpPr>
        <p:sp>
          <p:nvSpPr>
            <p:cNvPr id="4" name="Freeform: Shape 3"/>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1" fmla="*/ 2445355 w 2536795"/>
                <a:gd name="connsiteY0-2" fmla="*/ 1315293 h 1406733"/>
                <a:gd name="connsiteX1-3" fmla="*/ 0 w 2536795"/>
                <a:gd name="connsiteY1-4" fmla="*/ 1315293 h 1406733"/>
                <a:gd name="connsiteX2-5" fmla="*/ 18759 w 2536795"/>
                <a:gd name="connsiteY2-6" fmla="*/ 1065812 h 1406733"/>
                <a:gd name="connsiteX3-7" fmla="*/ 421385 w 2536795"/>
                <a:gd name="connsiteY3-8" fmla="*/ 160260 h 1406733"/>
                <a:gd name="connsiteX4-9" fmla="*/ 945169 w 2536795"/>
                <a:gd name="connsiteY4-10" fmla="*/ 789 h 1406733"/>
                <a:gd name="connsiteX5-11" fmla="*/ 1083192 w 2536795"/>
                <a:gd name="connsiteY5-12" fmla="*/ 15575 h 1406733"/>
                <a:gd name="connsiteX6-13" fmla="*/ 1778340 w 2536795"/>
                <a:gd name="connsiteY6-14" fmla="*/ 301396 h 1406733"/>
                <a:gd name="connsiteX7-15" fmla="*/ 2419558 w 2536795"/>
                <a:gd name="connsiteY7-16" fmla="*/ 1243748 h 1406733"/>
                <a:gd name="connsiteX8-17" fmla="*/ 2536795 w 2536795"/>
                <a:gd name="connsiteY8-18" fmla="*/ 1406733 h 1406733"/>
                <a:gd name="connsiteX0-19" fmla="*/ 2445355 w 2445355"/>
                <a:gd name="connsiteY0-20" fmla="*/ 1315293 h 1315293"/>
                <a:gd name="connsiteX1-21" fmla="*/ 0 w 2445355"/>
                <a:gd name="connsiteY1-22" fmla="*/ 1315293 h 1315293"/>
                <a:gd name="connsiteX2-23" fmla="*/ 18759 w 2445355"/>
                <a:gd name="connsiteY2-24" fmla="*/ 1065812 h 1315293"/>
                <a:gd name="connsiteX3-25" fmla="*/ 421385 w 2445355"/>
                <a:gd name="connsiteY3-26" fmla="*/ 160260 h 1315293"/>
                <a:gd name="connsiteX4-27" fmla="*/ 945169 w 2445355"/>
                <a:gd name="connsiteY4-28" fmla="*/ 789 h 1315293"/>
                <a:gd name="connsiteX5-29" fmla="*/ 1083192 w 2445355"/>
                <a:gd name="connsiteY5-30" fmla="*/ 15575 h 1315293"/>
                <a:gd name="connsiteX6-31" fmla="*/ 1778340 w 2445355"/>
                <a:gd name="connsiteY6-32" fmla="*/ 301396 h 1315293"/>
                <a:gd name="connsiteX7-33" fmla="*/ 2419558 w 2445355"/>
                <a:gd name="connsiteY7-34" fmla="*/ 1243748 h 1315293"/>
                <a:gd name="connsiteX8-35" fmla="*/ 2430115 w 2445355"/>
                <a:gd name="connsiteY8-36" fmla="*/ 1294338 h 1315293"/>
                <a:gd name="connsiteX0-37" fmla="*/ 2445355 w 2445355"/>
                <a:gd name="connsiteY0-38" fmla="*/ 1315293 h 1315293"/>
                <a:gd name="connsiteX1-39" fmla="*/ 0 w 2445355"/>
                <a:gd name="connsiteY1-40" fmla="*/ 1315293 h 1315293"/>
                <a:gd name="connsiteX2-41" fmla="*/ 18759 w 2445355"/>
                <a:gd name="connsiteY2-42" fmla="*/ 1065812 h 1315293"/>
                <a:gd name="connsiteX3-43" fmla="*/ 421385 w 2445355"/>
                <a:gd name="connsiteY3-44" fmla="*/ 160260 h 1315293"/>
                <a:gd name="connsiteX4-45" fmla="*/ 945169 w 2445355"/>
                <a:gd name="connsiteY4-46" fmla="*/ 789 h 1315293"/>
                <a:gd name="connsiteX5-47" fmla="*/ 1083192 w 2445355"/>
                <a:gd name="connsiteY5-48" fmla="*/ 15575 h 1315293"/>
                <a:gd name="connsiteX6-49" fmla="*/ 1778340 w 2445355"/>
                <a:gd name="connsiteY6-50" fmla="*/ 301396 h 1315293"/>
                <a:gd name="connsiteX7-51" fmla="*/ 2419558 w 2445355"/>
                <a:gd name="connsiteY7-52" fmla="*/ 1243748 h 1315293"/>
                <a:gd name="connsiteX8-53" fmla="*/ 2430115 w 2445355"/>
                <a:gd name="connsiteY8-54" fmla="*/ 1294338 h 1315293"/>
                <a:gd name="connsiteX0-55" fmla="*/ 0 w 2430115"/>
                <a:gd name="connsiteY0-56" fmla="*/ 1315293 h 1315293"/>
                <a:gd name="connsiteX1-57" fmla="*/ 18759 w 2430115"/>
                <a:gd name="connsiteY1-58" fmla="*/ 1065812 h 1315293"/>
                <a:gd name="connsiteX2-59" fmla="*/ 421385 w 2430115"/>
                <a:gd name="connsiteY2-60" fmla="*/ 160260 h 1315293"/>
                <a:gd name="connsiteX3-61" fmla="*/ 945169 w 2430115"/>
                <a:gd name="connsiteY3-62" fmla="*/ 789 h 1315293"/>
                <a:gd name="connsiteX4-63" fmla="*/ 1083192 w 2430115"/>
                <a:gd name="connsiteY4-64" fmla="*/ 15575 h 1315293"/>
                <a:gd name="connsiteX5-65" fmla="*/ 1778340 w 2430115"/>
                <a:gd name="connsiteY5-66" fmla="*/ 301396 h 1315293"/>
                <a:gd name="connsiteX6-67" fmla="*/ 2419558 w 2430115"/>
                <a:gd name="connsiteY6-68" fmla="*/ 1243748 h 1315293"/>
                <a:gd name="connsiteX7-69" fmla="*/ 2430115 w 2430115"/>
                <a:gd name="connsiteY7-70" fmla="*/ 1294338 h 1315293"/>
                <a:gd name="connsiteX0-71" fmla="*/ 0 w 2430115"/>
                <a:gd name="connsiteY0-72" fmla="*/ 1281003 h 1294338"/>
                <a:gd name="connsiteX1-73" fmla="*/ 18759 w 2430115"/>
                <a:gd name="connsiteY1-74" fmla="*/ 1065812 h 1294338"/>
                <a:gd name="connsiteX2-75" fmla="*/ 421385 w 2430115"/>
                <a:gd name="connsiteY2-76" fmla="*/ 160260 h 1294338"/>
                <a:gd name="connsiteX3-77" fmla="*/ 945169 w 2430115"/>
                <a:gd name="connsiteY3-78" fmla="*/ 789 h 1294338"/>
                <a:gd name="connsiteX4-79" fmla="*/ 1083192 w 2430115"/>
                <a:gd name="connsiteY4-80" fmla="*/ 15575 h 1294338"/>
                <a:gd name="connsiteX5-81" fmla="*/ 1778340 w 2430115"/>
                <a:gd name="connsiteY5-82" fmla="*/ 301396 h 1294338"/>
                <a:gd name="connsiteX6-83" fmla="*/ 2419558 w 2430115"/>
                <a:gd name="connsiteY6-84" fmla="*/ 1243748 h 1294338"/>
                <a:gd name="connsiteX7-85" fmla="*/ 2430115 w 2430115"/>
                <a:gd name="connsiteY7-86" fmla="*/ 1294338 h 1294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5" name="Freeform: Shape 4"/>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1" fmla="*/ 2441508 w 2532948"/>
                <a:gd name="connsiteY0-2" fmla="*/ 2924552 h 3015992"/>
                <a:gd name="connsiteX1-3" fmla="*/ 0 w 2532948"/>
                <a:gd name="connsiteY1-4" fmla="*/ 2924552 h 3015992"/>
                <a:gd name="connsiteX2-5" fmla="*/ 0 w 2532948"/>
                <a:gd name="connsiteY2-6" fmla="*/ 13617 h 3015992"/>
                <a:gd name="connsiteX3-7" fmla="*/ 59230 w 2532948"/>
                <a:gd name="connsiteY3-8" fmla="*/ 6396 h 3015992"/>
                <a:gd name="connsiteX4-9" fmla="*/ 194658 w 2532948"/>
                <a:gd name="connsiteY4-10" fmla="*/ 123 h 3015992"/>
                <a:gd name="connsiteX5-11" fmla="*/ 1254757 w 2532948"/>
                <a:gd name="connsiteY5-12" fmla="*/ 251792 h 3015992"/>
                <a:gd name="connsiteX6-13" fmla="*/ 2447922 w 2532948"/>
                <a:gd name="connsiteY6-14" fmla="*/ 2893553 h 3015992"/>
                <a:gd name="connsiteX7-15" fmla="*/ 2532948 w 2532948"/>
                <a:gd name="connsiteY7-16" fmla="*/ 3015992 h 3015992"/>
                <a:gd name="connsiteX0-17" fmla="*/ 0 w 2532948"/>
                <a:gd name="connsiteY0-18" fmla="*/ 2924552 h 3015992"/>
                <a:gd name="connsiteX1-19" fmla="*/ 0 w 2532948"/>
                <a:gd name="connsiteY1-20" fmla="*/ 13617 h 3015992"/>
                <a:gd name="connsiteX2-21" fmla="*/ 59230 w 2532948"/>
                <a:gd name="connsiteY2-22" fmla="*/ 6396 h 3015992"/>
                <a:gd name="connsiteX3-23" fmla="*/ 194658 w 2532948"/>
                <a:gd name="connsiteY3-24" fmla="*/ 123 h 3015992"/>
                <a:gd name="connsiteX4-25" fmla="*/ 1254757 w 2532948"/>
                <a:gd name="connsiteY4-26" fmla="*/ 251792 h 3015992"/>
                <a:gd name="connsiteX5-27" fmla="*/ 2447922 w 2532948"/>
                <a:gd name="connsiteY5-28" fmla="*/ 2893553 h 3015992"/>
                <a:gd name="connsiteX6-29" fmla="*/ 2532948 w 2532948"/>
                <a:gd name="connsiteY6-30" fmla="*/ 3015992 h 3015992"/>
                <a:gd name="connsiteX0-31" fmla="*/ 0 w 2532948"/>
                <a:gd name="connsiteY0-32" fmla="*/ 13617 h 3015992"/>
                <a:gd name="connsiteX1-33" fmla="*/ 59230 w 2532948"/>
                <a:gd name="connsiteY1-34" fmla="*/ 6396 h 3015992"/>
                <a:gd name="connsiteX2-35" fmla="*/ 194658 w 2532948"/>
                <a:gd name="connsiteY2-36" fmla="*/ 123 h 3015992"/>
                <a:gd name="connsiteX3-37" fmla="*/ 1254757 w 2532948"/>
                <a:gd name="connsiteY3-38" fmla="*/ 251792 h 3015992"/>
                <a:gd name="connsiteX4-39" fmla="*/ 2447922 w 2532948"/>
                <a:gd name="connsiteY4-40" fmla="*/ 2893553 h 3015992"/>
                <a:gd name="connsiteX5-41" fmla="*/ 2532948 w 2532948"/>
                <a:gd name="connsiteY5-42" fmla="*/ 3015992 h 3015992"/>
                <a:gd name="connsiteX0-43" fmla="*/ 0 w 2538663"/>
                <a:gd name="connsiteY0-44" fmla="*/ 25047 h 3015992"/>
                <a:gd name="connsiteX1-45" fmla="*/ 64945 w 2538663"/>
                <a:gd name="connsiteY1-46" fmla="*/ 6396 h 3015992"/>
                <a:gd name="connsiteX2-47" fmla="*/ 200373 w 2538663"/>
                <a:gd name="connsiteY2-48" fmla="*/ 123 h 3015992"/>
                <a:gd name="connsiteX3-49" fmla="*/ 1260472 w 2538663"/>
                <a:gd name="connsiteY3-50" fmla="*/ 251792 h 3015992"/>
                <a:gd name="connsiteX4-51" fmla="*/ 2453637 w 2538663"/>
                <a:gd name="connsiteY4-52" fmla="*/ 2893553 h 3015992"/>
                <a:gd name="connsiteX5-53" fmla="*/ 2538663 w 2538663"/>
                <a:gd name="connsiteY5-54" fmla="*/ 3015992 h 3015992"/>
                <a:gd name="connsiteX0-55" fmla="*/ 0 w 2538663"/>
                <a:gd name="connsiteY0-56" fmla="*/ 25047 h 3015992"/>
                <a:gd name="connsiteX1-57" fmla="*/ 63040 w 2538663"/>
                <a:gd name="connsiteY1-58" fmla="*/ 15921 h 3015992"/>
                <a:gd name="connsiteX2-59" fmla="*/ 200373 w 2538663"/>
                <a:gd name="connsiteY2-60" fmla="*/ 123 h 3015992"/>
                <a:gd name="connsiteX3-61" fmla="*/ 1260472 w 2538663"/>
                <a:gd name="connsiteY3-62" fmla="*/ 251792 h 3015992"/>
                <a:gd name="connsiteX4-63" fmla="*/ 2453637 w 2538663"/>
                <a:gd name="connsiteY4-64" fmla="*/ 2893553 h 3015992"/>
                <a:gd name="connsiteX5-65" fmla="*/ 2538663 w 2538663"/>
                <a:gd name="connsiteY5-66" fmla="*/ 3015992 h 3015992"/>
                <a:gd name="connsiteX0-67" fmla="*/ 0 w 2525328"/>
                <a:gd name="connsiteY0-68" fmla="*/ 28857 h 3015992"/>
                <a:gd name="connsiteX1-69" fmla="*/ 49705 w 2525328"/>
                <a:gd name="connsiteY1-70" fmla="*/ 15921 h 3015992"/>
                <a:gd name="connsiteX2-71" fmla="*/ 187038 w 2525328"/>
                <a:gd name="connsiteY2-72" fmla="*/ 123 h 3015992"/>
                <a:gd name="connsiteX3-73" fmla="*/ 1247137 w 2525328"/>
                <a:gd name="connsiteY3-74" fmla="*/ 251792 h 3015992"/>
                <a:gd name="connsiteX4-75" fmla="*/ 2440302 w 2525328"/>
                <a:gd name="connsiteY4-76" fmla="*/ 2893553 h 3015992"/>
                <a:gd name="connsiteX5-77" fmla="*/ 2525328 w 2525328"/>
                <a:gd name="connsiteY5-78" fmla="*/ 3015992 h 3015992"/>
                <a:gd name="connsiteX0-79" fmla="*/ 0 w 2469462"/>
                <a:gd name="connsiteY0-80" fmla="*/ 28857 h 2893553"/>
                <a:gd name="connsiteX1-81" fmla="*/ 49705 w 2469462"/>
                <a:gd name="connsiteY1-82" fmla="*/ 15921 h 2893553"/>
                <a:gd name="connsiteX2-83" fmla="*/ 187038 w 2469462"/>
                <a:gd name="connsiteY2-84" fmla="*/ 123 h 2893553"/>
                <a:gd name="connsiteX3-85" fmla="*/ 1247137 w 2469462"/>
                <a:gd name="connsiteY3-86" fmla="*/ 251792 h 2893553"/>
                <a:gd name="connsiteX4-87" fmla="*/ 2440302 w 2469462"/>
                <a:gd name="connsiteY4-88" fmla="*/ 2893553 h 28935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grpSp>
      <p:sp>
        <p:nvSpPr>
          <p:cNvPr id="6" name="Freeform: Shape 5"/>
          <p:cNvSpPr/>
          <p:nvPr/>
        </p:nvSpPr>
        <p:spPr>
          <a:xfrm rot="10800000">
            <a:off x="7749173" y="4321743"/>
            <a:ext cx="1394826" cy="253625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7" name="Slide Number Placeholder 5"/>
          <p:cNvSpPr>
            <a:spLocks noGrp="1"/>
          </p:cNvSpPr>
          <p:nvPr>
            <p:ph type="sldNum" sz="quarter" idx="4"/>
          </p:nvPr>
        </p:nvSpPr>
        <p:spPr>
          <a:xfrm>
            <a:off x="8515350" y="5879805"/>
            <a:ext cx="496062" cy="895899"/>
          </a:xfrm>
          <a:prstGeom prst="rect">
            <a:avLst/>
          </a:prstGeom>
        </p:spPr>
        <p:txBody>
          <a:bodyPr vert="horz" lIns="91440" tIns="45720" rIns="91440" bIns="45720" rtlCol="0" anchor="ctr"/>
          <a:lstStyle>
            <a:lvl1pPr algn="l">
              <a:defRPr sz="2400" b="0" i="0">
                <a:solidFill>
                  <a:schemeClr val="tx1"/>
                </a:solidFill>
                <a:latin typeface="Sagona Book" panose="02020503050505020204" pitchFamily="18" charset="0"/>
              </a:defRPr>
            </a:lvl1pPr>
          </a:lstStyle>
          <a:p>
            <a:fld id="{BFEBEB0A-9E3D-4B14-9782-E2AE3DA60D96}" type="slidenum">
              <a:rPr lang="en-US" smtClean="0"/>
              <a:t>‹#›</a:t>
            </a:fld>
            <a:endParaRPr lang="en-US"/>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56700" cy="6858000"/>
          </a:xfrm>
          <a:prstGeom prst="rect">
            <a:avLst/>
          </a:prstGeom>
          <a:noFill/>
          <a:ln w="9525">
            <a:noFill/>
          </a:ln>
        </p:spPr>
      </p:pic>
      <p:sp>
        <p:nvSpPr>
          <p:cNvPr id="2051" name="Rectangle 3"/>
          <p:cNvSpPr>
            <a:spLocks noGrp="1" noChangeArrowheads="1"/>
          </p:cNvSpPr>
          <p:nvPr>
            <p:ph type="ctrTitle"/>
          </p:nvPr>
        </p:nvSpPr>
        <p:spPr>
          <a:xfrm>
            <a:off x="468313" y="1196975"/>
            <a:ext cx="8207375"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469900" y="2422525"/>
            <a:ext cx="8212138"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0EB2F9E-C9E0-4EA3-A9E2-0DF5F691060E}"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ransition spd="slow">
    <p:wip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650B3-4EDF-47DD-A5CA-DF55EAD8FBA8}" type="slidenum">
              <a:rPr lang="en-US" smtClean="0"/>
              <a:t>‹#›</a:t>
            </a:fld>
            <a:endParaRPr lang="en-US"/>
          </a:p>
        </p:txBody>
      </p:sp>
    </p:spTree>
  </p:cSld>
  <p:clrMapOvr>
    <a:masterClrMapping/>
  </p:clrMapOvr>
  <p:transition spd="slow">
    <p:wip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ransition spd="slow">
    <p:wipe/>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7475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475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ransition spd="slow">
    <p:wipe/>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ransition spd="slow">
    <p:wip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2">
    <p:bg>
      <p:bgPr>
        <a:solidFill>
          <a:schemeClr val="bg2"/>
        </a:solidFill>
        <a:effectLst/>
      </p:bgPr>
    </p:bg>
    <p:spTree>
      <p:nvGrpSpPr>
        <p:cNvPr id="1" name=""/>
        <p:cNvGrpSpPr/>
        <p:nvPr/>
      </p:nvGrpSpPr>
      <p:grpSpPr>
        <a:xfrm>
          <a:off x="0" y="0"/>
          <a:ext cx="0" cy="0"/>
          <a:chOff x="0" y="0"/>
          <a:chExt cx="0" cy="0"/>
        </a:xfrm>
      </p:grpSpPr>
      <p:sp>
        <p:nvSpPr>
          <p:cNvPr id="5" name="Freeform 4"/>
          <p:cNvSpPr/>
          <p:nvPr/>
        </p:nvSpPr>
        <p:spPr>
          <a:xfrm>
            <a:off x="-8216" y="0"/>
            <a:ext cx="4918695" cy="6858000"/>
          </a:xfrm>
          <a:custGeom>
            <a:avLst/>
            <a:gdLst>
              <a:gd name="connsiteX0" fmla="*/ 0 w 6558260"/>
              <a:gd name="connsiteY0" fmla="*/ 0 h 6858000"/>
              <a:gd name="connsiteX1" fmla="*/ 5115438 w 6558260"/>
              <a:gd name="connsiteY1" fmla="*/ 0 h 6858000"/>
              <a:gd name="connsiteX2" fmla="*/ 5238365 w 6558260"/>
              <a:gd name="connsiteY2" fmla="*/ 66359 h 6858000"/>
              <a:gd name="connsiteX3" fmla="*/ 6291520 w 6558260"/>
              <a:gd name="connsiteY3" fmla="*/ 1269725 h 6858000"/>
              <a:gd name="connsiteX4" fmla="*/ 6458331 w 6558260"/>
              <a:gd name="connsiteY4" fmla="*/ 3184523 h 6858000"/>
              <a:gd name="connsiteX5" fmla="*/ 5040408 w 6558260"/>
              <a:gd name="connsiteY5" fmla="*/ 4821851 h 6858000"/>
              <a:gd name="connsiteX6" fmla="*/ 4308904 w 6558260"/>
              <a:gd name="connsiteY6" fmla="*/ 5001158 h 6858000"/>
              <a:gd name="connsiteX7" fmla="*/ 2788379 w 6558260"/>
              <a:gd name="connsiteY7" fmla="*/ 5605778 h 6858000"/>
              <a:gd name="connsiteX8" fmla="*/ 1789804 w 6558260"/>
              <a:gd name="connsiteY8" fmla="*/ 6672529 h 6858000"/>
              <a:gd name="connsiteX9" fmla="*/ 1681243 w 6558260"/>
              <a:gd name="connsiteY9" fmla="*/ 6840787 h 6858000"/>
              <a:gd name="connsiteX10" fmla="*/ 1670576 w 6558260"/>
              <a:gd name="connsiteY10" fmla="*/ 6858000 h 6858000"/>
              <a:gd name="connsiteX11" fmla="*/ 0 w 655826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260" h="6858000">
                <a:moveTo>
                  <a:pt x="0" y="0"/>
                </a:moveTo>
                <a:lnTo>
                  <a:pt x="5115438" y="0"/>
                </a:lnTo>
                <a:lnTo>
                  <a:pt x="5238365" y="66359"/>
                </a:lnTo>
                <a:cubicBezTo>
                  <a:pt x="5682224" y="338566"/>
                  <a:pt x="6040902" y="730462"/>
                  <a:pt x="6291520" y="1269725"/>
                </a:cubicBezTo>
                <a:cubicBezTo>
                  <a:pt x="6564184" y="1856367"/>
                  <a:pt x="6642164" y="2496371"/>
                  <a:pt x="6458331" y="3184523"/>
                </a:cubicBezTo>
                <a:cubicBezTo>
                  <a:pt x="6242848" y="3991449"/>
                  <a:pt x="5757187" y="4528124"/>
                  <a:pt x="5040408" y="4821851"/>
                </a:cubicBezTo>
                <a:cubicBezTo>
                  <a:pt x="4800781" y="4920015"/>
                  <a:pt x="4554699" y="4955733"/>
                  <a:pt x="4308904" y="5001158"/>
                </a:cubicBezTo>
                <a:cubicBezTo>
                  <a:pt x="3777583" y="5099178"/>
                  <a:pt x="3264096" y="5274085"/>
                  <a:pt x="2788379" y="5605778"/>
                </a:cubicBezTo>
                <a:cubicBezTo>
                  <a:pt x="2387773" y="5884873"/>
                  <a:pt x="2065959" y="6252666"/>
                  <a:pt x="1789804" y="6672529"/>
                </a:cubicBezTo>
                <a:cubicBezTo>
                  <a:pt x="1751257" y="6731138"/>
                  <a:pt x="1715181" y="6787110"/>
                  <a:pt x="1681243" y="6840787"/>
                </a:cubicBezTo>
                <a:lnTo>
                  <a:pt x="167057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25" name="Freeform: Shape 24"/>
          <p:cNvSpPr/>
          <p:nvPr/>
        </p:nvSpPr>
        <p:spPr>
          <a:xfrm>
            <a:off x="0" y="180445"/>
            <a:ext cx="3995894"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12" name="Freeform: Shape 11"/>
          <p:cNvSpPr/>
          <p:nvPr/>
        </p:nvSpPr>
        <p:spPr>
          <a:xfrm>
            <a:off x="1348788" y="5597818"/>
            <a:ext cx="1822586"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1" fmla="*/ 2445355 w 2536795"/>
              <a:gd name="connsiteY0-2" fmla="*/ 1315293 h 1406733"/>
              <a:gd name="connsiteX1-3" fmla="*/ 0 w 2536795"/>
              <a:gd name="connsiteY1-4" fmla="*/ 1315293 h 1406733"/>
              <a:gd name="connsiteX2-5" fmla="*/ 18759 w 2536795"/>
              <a:gd name="connsiteY2-6" fmla="*/ 1065812 h 1406733"/>
              <a:gd name="connsiteX3-7" fmla="*/ 421385 w 2536795"/>
              <a:gd name="connsiteY3-8" fmla="*/ 160260 h 1406733"/>
              <a:gd name="connsiteX4-9" fmla="*/ 945169 w 2536795"/>
              <a:gd name="connsiteY4-10" fmla="*/ 789 h 1406733"/>
              <a:gd name="connsiteX5-11" fmla="*/ 1083192 w 2536795"/>
              <a:gd name="connsiteY5-12" fmla="*/ 15575 h 1406733"/>
              <a:gd name="connsiteX6-13" fmla="*/ 1778340 w 2536795"/>
              <a:gd name="connsiteY6-14" fmla="*/ 301396 h 1406733"/>
              <a:gd name="connsiteX7-15" fmla="*/ 2419558 w 2536795"/>
              <a:gd name="connsiteY7-16" fmla="*/ 1243748 h 1406733"/>
              <a:gd name="connsiteX8-17" fmla="*/ 2536795 w 2536795"/>
              <a:gd name="connsiteY8-18" fmla="*/ 1406733 h 1406733"/>
              <a:gd name="connsiteX0-19" fmla="*/ 2445355 w 2445355"/>
              <a:gd name="connsiteY0-20" fmla="*/ 1315293 h 1315293"/>
              <a:gd name="connsiteX1-21" fmla="*/ 0 w 2445355"/>
              <a:gd name="connsiteY1-22" fmla="*/ 1315293 h 1315293"/>
              <a:gd name="connsiteX2-23" fmla="*/ 18759 w 2445355"/>
              <a:gd name="connsiteY2-24" fmla="*/ 1065812 h 1315293"/>
              <a:gd name="connsiteX3-25" fmla="*/ 421385 w 2445355"/>
              <a:gd name="connsiteY3-26" fmla="*/ 160260 h 1315293"/>
              <a:gd name="connsiteX4-27" fmla="*/ 945169 w 2445355"/>
              <a:gd name="connsiteY4-28" fmla="*/ 789 h 1315293"/>
              <a:gd name="connsiteX5-29" fmla="*/ 1083192 w 2445355"/>
              <a:gd name="connsiteY5-30" fmla="*/ 15575 h 1315293"/>
              <a:gd name="connsiteX6-31" fmla="*/ 1778340 w 2445355"/>
              <a:gd name="connsiteY6-32" fmla="*/ 301396 h 1315293"/>
              <a:gd name="connsiteX7-33" fmla="*/ 2419558 w 2445355"/>
              <a:gd name="connsiteY7-34" fmla="*/ 1243748 h 1315293"/>
              <a:gd name="connsiteX8-35" fmla="*/ 2430115 w 2445355"/>
              <a:gd name="connsiteY8-36" fmla="*/ 1294338 h 1315293"/>
              <a:gd name="connsiteX0-37" fmla="*/ 2445355 w 2445355"/>
              <a:gd name="connsiteY0-38" fmla="*/ 1315293 h 1315293"/>
              <a:gd name="connsiteX1-39" fmla="*/ 0 w 2445355"/>
              <a:gd name="connsiteY1-40" fmla="*/ 1315293 h 1315293"/>
              <a:gd name="connsiteX2-41" fmla="*/ 18759 w 2445355"/>
              <a:gd name="connsiteY2-42" fmla="*/ 1065812 h 1315293"/>
              <a:gd name="connsiteX3-43" fmla="*/ 421385 w 2445355"/>
              <a:gd name="connsiteY3-44" fmla="*/ 160260 h 1315293"/>
              <a:gd name="connsiteX4-45" fmla="*/ 945169 w 2445355"/>
              <a:gd name="connsiteY4-46" fmla="*/ 789 h 1315293"/>
              <a:gd name="connsiteX5-47" fmla="*/ 1083192 w 2445355"/>
              <a:gd name="connsiteY5-48" fmla="*/ 15575 h 1315293"/>
              <a:gd name="connsiteX6-49" fmla="*/ 1778340 w 2445355"/>
              <a:gd name="connsiteY6-50" fmla="*/ 301396 h 1315293"/>
              <a:gd name="connsiteX7-51" fmla="*/ 2419558 w 2445355"/>
              <a:gd name="connsiteY7-52" fmla="*/ 1243748 h 1315293"/>
              <a:gd name="connsiteX8-53" fmla="*/ 2430115 w 2445355"/>
              <a:gd name="connsiteY8-54" fmla="*/ 1294338 h 1315293"/>
              <a:gd name="connsiteX0-55" fmla="*/ 0 w 2430115"/>
              <a:gd name="connsiteY0-56" fmla="*/ 1315293 h 1315293"/>
              <a:gd name="connsiteX1-57" fmla="*/ 18759 w 2430115"/>
              <a:gd name="connsiteY1-58" fmla="*/ 1065812 h 1315293"/>
              <a:gd name="connsiteX2-59" fmla="*/ 421385 w 2430115"/>
              <a:gd name="connsiteY2-60" fmla="*/ 160260 h 1315293"/>
              <a:gd name="connsiteX3-61" fmla="*/ 945169 w 2430115"/>
              <a:gd name="connsiteY3-62" fmla="*/ 789 h 1315293"/>
              <a:gd name="connsiteX4-63" fmla="*/ 1083192 w 2430115"/>
              <a:gd name="connsiteY4-64" fmla="*/ 15575 h 1315293"/>
              <a:gd name="connsiteX5-65" fmla="*/ 1778340 w 2430115"/>
              <a:gd name="connsiteY5-66" fmla="*/ 301396 h 1315293"/>
              <a:gd name="connsiteX6-67" fmla="*/ 2419558 w 2430115"/>
              <a:gd name="connsiteY6-68" fmla="*/ 1243748 h 1315293"/>
              <a:gd name="connsiteX7-69" fmla="*/ 2430115 w 2430115"/>
              <a:gd name="connsiteY7-70" fmla="*/ 1294338 h 1315293"/>
              <a:gd name="connsiteX0-71" fmla="*/ 0 w 2430115"/>
              <a:gd name="connsiteY0-72" fmla="*/ 1281003 h 1294338"/>
              <a:gd name="connsiteX1-73" fmla="*/ 18759 w 2430115"/>
              <a:gd name="connsiteY1-74" fmla="*/ 1065812 h 1294338"/>
              <a:gd name="connsiteX2-75" fmla="*/ 421385 w 2430115"/>
              <a:gd name="connsiteY2-76" fmla="*/ 160260 h 1294338"/>
              <a:gd name="connsiteX3-77" fmla="*/ 945169 w 2430115"/>
              <a:gd name="connsiteY3-78" fmla="*/ 789 h 1294338"/>
              <a:gd name="connsiteX4-79" fmla="*/ 1083192 w 2430115"/>
              <a:gd name="connsiteY4-80" fmla="*/ 15575 h 1294338"/>
              <a:gd name="connsiteX5-81" fmla="*/ 1778340 w 2430115"/>
              <a:gd name="connsiteY5-82" fmla="*/ 301396 h 1294338"/>
              <a:gd name="connsiteX6-83" fmla="*/ 2419558 w 2430115"/>
              <a:gd name="connsiteY6-84" fmla="*/ 1243748 h 1294338"/>
              <a:gd name="connsiteX7-85" fmla="*/ 2430115 w 2430115"/>
              <a:gd name="connsiteY7-86" fmla="*/ 1294338 h 1294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26" name="Freeform: Shape 25"/>
          <p:cNvSpPr/>
          <p:nvPr/>
        </p:nvSpPr>
        <p:spPr>
          <a:xfrm>
            <a:off x="-8216" y="3988559"/>
            <a:ext cx="1852097"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1" fmla="*/ 2441508 w 2532948"/>
              <a:gd name="connsiteY0-2" fmla="*/ 2924552 h 3015992"/>
              <a:gd name="connsiteX1-3" fmla="*/ 0 w 2532948"/>
              <a:gd name="connsiteY1-4" fmla="*/ 2924552 h 3015992"/>
              <a:gd name="connsiteX2-5" fmla="*/ 0 w 2532948"/>
              <a:gd name="connsiteY2-6" fmla="*/ 13617 h 3015992"/>
              <a:gd name="connsiteX3-7" fmla="*/ 59230 w 2532948"/>
              <a:gd name="connsiteY3-8" fmla="*/ 6396 h 3015992"/>
              <a:gd name="connsiteX4-9" fmla="*/ 194658 w 2532948"/>
              <a:gd name="connsiteY4-10" fmla="*/ 123 h 3015992"/>
              <a:gd name="connsiteX5-11" fmla="*/ 1254757 w 2532948"/>
              <a:gd name="connsiteY5-12" fmla="*/ 251792 h 3015992"/>
              <a:gd name="connsiteX6-13" fmla="*/ 2447922 w 2532948"/>
              <a:gd name="connsiteY6-14" fmla="*/ 2893553 h 3015992"/>
              <a:gd name="connsiteX7-15" fmla="*/ 2532948 w 2532948"/>
              <a:gd name="connsiteY7-16" fmla="*/ 3015992 h 3015992"/>
              <a:gd name="connsiteX0-17" fmla="*/ 0 w 2532948"/>
              <a:gd name="connsiteY0-18" fmla="*/ 2924552 h 3015992"/>
              <a:gd name="connsiteX1-19" fmla="*/ 0 w 2532948"/>
              <a:gd name="connsiteY1-20" fmla="*/ 13617 h 3015992"/>
              <a:gd name="connsiteX2-21" fmla="*/ 59230 w 2532948"/>
              <a:gd name="connsiteY2-22" fmla="*/ 6396 h 3015992"/>
              <a:gd name="connsiteX3-23" fmla="*/ 194658 w 2532948"/>
              <a:gd name="connsiteY3-24" fmla="*/ 123 h 3015992"/>
              <a:gd name="connsiteX4-25" fmla="*/ 1254757 w 2532948"/>
              <a:gd name="connsiteY4-26" fmla="*/ 251792 h 3015992"/>
              <a:gd name="connsiteX5-27" fmla="*/ 2447922 w 2532948"/>
              <a:gd name="connsiteY5-28" fmla="*/ 2893553 h 3015992"/>
              <a:gd name="connsiteX6-29" fmla="*/ 2532948 w 2532948"/>
              <a:gd name="connsiteY6-30" fmla="*/ 3015992 h 3015992"/>
              <a:gd name="connsiteX0-31" fmla="*/ 0 w 2532948"/>
              <a:gd name="connsiteY0-32" fmla="*/ 13617 h 3015992"/>
              <a:gd name="connsiteX1-33" fmla="*/ 59230 w 2532948"/>
              <a:gd name="connsiteY1-34" fmla="*/ 6396 h 3015992"/>
              <a:gd name="connsiteX2-35" fmla="*/ 194658 w 2532948"/>
              <a:gd name="connsiteY2-36" fmla="*/ 123 h 3015992"/>
              <a:gd name="connsiteX3-37" fmla="*/ 1254757 w 2532948"/>
              <a:gd name="connsiteY3-38" fmla="*/ 251792 h 3015992"/>
              <a:gd name="connsiteX4-39" fmla="*/ 2447922 w 2532948"/>
              <a:gd name="connsiteY4-40" fmla="*/ 2893553 h 3015992"/>
              <a:gd name="connsiteX5-41" fmla="*/ 2532948 w 2532948"/>
              <a:gd name="connsiteY5-42" fmla="*/ 3015992 h 3015992"/>
              <a:gd name="connsiteX0-43" fmla="*/ 0 w 2538663"/>
              <a:gd name="connsiteY0-44" fmla="*/ 25047 h 3015992"/>
              <a:gd name="connsiteX1-45" fmla="*/ 64945 w 2538663"/>
              <a:gd name="connsiteY1-46" fmla="*/ 6396 h 3015992"/>
              <a:gd name="connsiteX2-47" fmla="*/ 200373 w 2538663"/>
              <a:gd name="connsiteY2-48" fmla="*/ 123 h 3015992"/>
              <a:gd name="connsiteX3-49" fmla="*/ 1260472 w 2538663"/>
              <a:gd name="connsiteY3-50" fmla="*/ 251792 h 3015992"/>
              <a:gd name="connsiteX4-51" fmla="*/ 2453637 w 2538663"/>
              <a:gd name="connsiteY4-52" fmla="*/ 2893553 h 3015992"/>
              <a:gd name="connsiteX5-53" fmla="*/ 2538663 w 2538663"/>
              <a:gd name="connsiteY5-54" fmla="*/ 3015992 h 3015992"/>
              <a:gd name="connsiteX0-55" fmla="*/ 0 w 2538663"/>
              <a:gd name="connsiteY0-56" fmla="*/ 25047 h 3015992"/>
              <a:gd name="connsiteX1-57" fmla="*/ 63040 w 2538663"/>
              <a:gd name="connsiteY1-58" fmla="*/ 15921 h 3015992"/>
              <a:gd name="connsiteX2-59" fmla="*/ 200373 w 2538663"/>
              <a:gd name="connsiteY2-60" fmla="*/ 123 h 3015992"/>
              <a:gd name="connsiteX3-61" fmla="*/ 1260472 w 2538663"/>
              <a:gd name="connsiteY3-62" fmla="*/ 251792 h 3015992"/>
              <a:gd name="connsiteX4-63" fmla="*/ 2453637 w 2538663"/>
              <a:gd name="connsiteY4-64" fmla="*/ 2893553 h 3015992"/>
              <a:gd name="connsiteX5-65" fmla="*/ 2538663 w 2538663"/>
              <a:gd name="connsiteY5-66" fmla="*/ 3015992 h 3015992"/>
              <a:gd name="connsiteX0-67" fmla="*/ 0 w 2525328"/>
              <a:gd name="connsiteY0-68" fmla="*/ 28857 h 3015992"/>
              <a:gd name="connsiteX1-69" fmla="*/ 49705 w 2525328"/>
              <a:gd name="connsiteY1-70" fmla="*/ 15921 h 3015992"/>
              <a:gd name="connsiteX2-71" fmla="*/ 187038 w 2525328"/>
              <a:gd name="connsiteY2-72" fmla="*/ 123 h 3015992"/>
              <a:gd name="connsiteX3-73" fmla="*/ 1247137 w 2525328"/>
              <a:gd name="connsiteY3-74" fmla="*/ 251792 h 3015992"/>
              <a:gd name="connsiteX4-75" fmla="*/ 2440302 w 2525328"/>
              <a:gd name="connsiteY4-76" fmla="*/ 2893553 h 3015992"/>
              <a:gd name="connsiteX5-77" fmla="*/ 2525328 w 2525328"/>
              <a:gd name="connsiteY5-78" fmla="*/ 3015992 h 3015992"/>
              <a:gd name="connsiteX0-79" fmla="*/ 0 w 2469462"/>
              <a:gd name="connsiteY0-80" fmla="*/ 28857 h 2893553"/>
              <a:gd name="connsiteX1-81" fmla="*/ 49705 w 2469462"/>
              <a:gd name="connsiteY1-82" fmla="*/ 15921 h 2893553"/>
              <a:gd name="connsiteX2-83" fmla="*/ 187038 w 2469462"/>
              <a:gd name="connsiteY2-84" fmla="*/ 123 h 2893553"/>
              <a:gd name="connsiteX3-85" fmla="*/ 1247137 w 2469462"/>
              <a:gd name="connsiteY3-86" fmla="*/ 251792 h 2893553"/>
              <a:gd name="connsiteX4-87" fmla="*/ 2440302 w 2469462"/>
              <a:gd name="connsiteY4-88" fmla="*/ 2893553 h 28935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2" name="Title 1"/>
          <p:cNvSpPr>
            <a:spLocks noGrp="1"/>
          </p:cNvSpPr>
          <p:nvPr>
            <p:ph type="title" hasCustomPrompt="1"/>
          </p:nvPr>
        </p:nvSpPr>
        <p:spPr>
          <a:xfrm>
            <a:off x="751100" y="914400"/>
            <a:ext cx="4231386" cy="5029200"/>
          </a:xfrm>
        </p:spPr>
        <p:txBody>
          <a:bodyPr anchor="ctr" anchorCtr="0"/>
          <a:lstStyle>
            <a:lvl1pPr algn="l">
              <a:defRPr sz="3200">
                <a:solidFill>
                  <a:schemeClr val="accent1"/>
                </a:solidFill>
              </a:defRPr>
            </a:lvl1pPr>
          </a:lstStyle>
          <a:p>
            <a:r>
              <a:rPr lang="en-US" dirty="0"/>
              <a:t>click to add title</a:t>
            </a:r>
          </a:p>
        </p:txBody>
      </p:sp>
      <p:sp>
        <p:nvSpPr>
          <p:cNvPr id="3" name="Content Placeholder 2"/>
          <p:cNvSpPr>
            <a:spLocks noGrp="1"/>
          </p:cNvSpPr>
          <p:nvPr>
            <p:ph idx="1" hasCustomPrompt="1"/>
          </p:nvPr>
        </p:nvSpPr>
        <p:spPr>
          <a:xfrm>
            <a:off x="5151718" y="1143000"/>
            <a:ext cx="3143249" cy="4679830"/>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5D789A-1220-4441-8676-44A034051BFD}" type="datetime1">
              <a:rPr lang="en-US" smtClean="0"/>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0650B3-4EDF-47DD-A5CA-DF55EAD8FBA8}" type="slidenum">
              <a:rPr lang="en-US" smtClean="0"/>
              <a:t>‹#›</a:t>
            </a:fld>
            <a:endParaRPr lang="en-US"/>
          </a:p>
        </p:txBody>
      </p:sp>
    </p:spTree>
  </p:cSld>
  <p:clrMapOvr>
    <a:masterClrMapping/>
  </p:clrMapOvr>
  <p:transition spd="slow">
    <p:wipe/>
  </p:transition>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t>‹#›</a:t>
            </a:fld>
            <a:endParaRPr lang="en-US"/>
          </a:p>
        </p:txBody>
      </p:sp>
    </p:spTree>
  </p:cSld>
  <p:clrMapOvr>
    <a:masterClrMapping/>
  </p:clrMapOvr>
  <p:transition spd="slow">
    <p:wipe/>
  </p:transition>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ransition spd="slow">
    <p:wipe/>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ransition spd="slow">
    <p:wipe/>
  </p:transition>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ransition spd="slow">
    <p:wipe/>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ransition spd="slow">
    <p:wip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Picture with Caption 2">
    <p:bg>
      <p:bgPr>
        <a:solidFill>
          <a:schemeClr val="bg2"/>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85800" y="914400"/>
            <a:ext cx="4231386" cy="5029200"/>
          </a:xfrm>
        </p:spPr>
        <p:txBody>
          <a:bodyPr anchor="ctr"/>
          <a:lstStyle>
            <a:lvl1pPr>
              <a:lnSpc>
                <a:spcPct val="75000"/>
              </a:lnSpc>
              <a:defRPr sz="4800"/>
            </a:lvl1pPr>
          </a:lstStyle>
          <a:p>
            <a:r>
              <a:rPr lang="en-US" dirty="0"/>
              <a:t>click to add title</a:t>
            </a:r>
          </a:p>
        </p:txBody>
      </p:sp>
      <p:pic>
        <p:nvPicPr>
          <p:cNvPr id="9" name="Picture 8"/>
          <p:cNvPicPr>
            <a:picLocks noChangeAspect="1"/>
          </p:cNvPicPr>
          <p:nvPr/>
        </p:nvPicPr>
        <p:blipFill rotWithShape="1">
          <a:blip r:embed="rId2"/>
          <a:srcRect r="30186" b="9728"/>
          <a:stretch>
            <a:fillRect/>
          </a:stretch>
        </p:blipFill>
        <p:spPr>
          <a:xfrm>
            <a:off x="5076148" y="1875319"/>
            <a:ext cx="3545338" cy="4998132"/>
          </a:xfrm>
          <a:prstGeom prst="rect">
            <a:avLst/>
          </a:prstGeom>
        </p:spPr>
      </p:pic>
      <p:sp>
        <p:nvSpPr>
          <p:cNvPr id="18" name="Freeform: Shape 17"/>
          <p:cNvSpPr/>
          <p:nvPr/>
        </p:nvSpPr>
        <p:spPr>
          <a:xfrm>
            <a:off x="5150465" y="1"/>
            <a:ext cx="3993537" cy="6417732"/>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21" name="Picture Placeholder 20"/>
          <p:cNvSpPr>
            <a:spLocks noGrp="1"/>
          </p:cNvSpPr>
          <p:nvPr>
            <p:ph type="pic" idx="1"/>
          </p:nvPr>
        </p:nvSpPr>
        <p:spPr>
          <a:xfrm>
            <a:off x="5551456" y="1"/>
            <a:ext cx="3592544" cy="6587067"/>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t">
            <a:no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1">
    <p:bg>
      <p:bgPr>
        <a:solidFill>
          <a:schemeClr val="bg2"/>
        </a:solidFill>
        <a:effectLst/>
      </p:bgPr>
    </p:bg>
    <p:spTree>
      <p:nvGrpSpPr>
        <p:cNvPr id="1" name=""/>
        <p:cNvGrpSpPr/>
        <p:nvPr/>
      </p:nvGrpSpPr>
      <p:grpSpPr>
        <a:xfrm>
          <a:off x="0" y="0"/>
          <a:ext cx="0" cy="0"/>
          <a:chOff x="0" y="0"/>
          <a:chExt cx="0" cy="0"/>
        </a:xfrm>
      </p:grpSpPr>
      <p:sp>
        <p:nvSpPr>
          <p:cNvPr id="3" name="Freeform 2"/>
          <p:cNvSpPr/>
          <p:nvPr/>
        </p:nvSpPr>
        <p:spPr>
          <a:xfrm>
            <a:off x="5189083" y="1"/>
            <a:ext cx="3966701" cy="6857999"/>
          </a:xfrm>
          <a:custGeom>
            <a:avLst/>
            <a:gdLst>
              <a:gd name="connsiteX0" fmla="*/ 5288935 w 5288935"/>
              <a:gd name="connsiteY0" fmla="*/ 5846993 h 6857999"/>
              <a:gd name="connsiteX1" fmla="*/ 5288935 w 5288935"/>
              <a:gd name="connsiteY1" fmla="*/ 6857999 h 6857999"/>
              <a:gd name="connsiteX2" fmla="*/ 4837168 w 5288935"/>
              <a:gd name="connsiteY2" fmla="*/ 6857999 h 6857999"/>
              <a:gd name="connsiteX3" fmla="*/ 4970284 w 5288935"/>
              <a:gd name="connsiteY3" fmla="*/ 6566499 h 6857999"/>
              <a:gd name="connsiteX4" fmla="*/ 5151893 w 5288935"/>
              <a:gd name="connsiteY4" fmla="*/ 6167371 h 6857999"/>
              <a:gd name="connsiteX5" fmla="*/ 13164 w 5288935"/>
              <a:gd name="connsiteY5" fmla="*/ 0 h 6857999"/>
              <a:gd name="connsiteX6" fmla="*/ 5288935 w 5288935"/>
              <a:gd name="connsiteY6" fmla="*/ 0 h 6857999"/>
              <a:gd name="connsiteX7" fmla="*/ 5288935 w 5288935"/>
              <a:gd name="connsiteY7" fmla="*/ 3411849 h 6857999"/>
              <a:gd name="connsiteX8" fmla="*/ 5247557 w 5288935"/>
              <a:gd name="connsiteY8" fmla="*/ 3366169 h 6857999"/>
              <a:gd name="connsiteX9" fmla="*/ 333189 w 5288935"/>
              <a:gd name="connsiteY9" fmla="*/ 1342399 h 6857999"/>
              <a:gd name="connsiteX10" fmla="*/ 10627 w 5288935"/>
              <a:gd name="connsiteY10"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8935" h="6857999">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50242"/>
            </a:schemeClr>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28" name="Freeform: Shape 27"/>
          <p:cNvSpPr/>
          <p:nvPr/>
        </p:nvSpPr>
        <p:spPr>
          <a:xfrm rot="10800000" flipH="1">
            <a:off x="0" y="-26179"/>
            <a:ext cx="3954920"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1" fmla="*/ 5400689 w 5492129"/>
              <a:gd name="connsiteY0-2" fmla="*/ 1188904 h 1280344"/>
              <a:gd name="connsiteX1-3" fmla="*/ 0 w 5492129"/>
              <a:gd name="connsiteY1-4" fmla="*/ 1188904 h 1280344"/>
              <a:gd name="connsiteX2-5" fmla="*/ 259507 w 5492129"/>
              <a:gd name="connsiteY2-6" fmla="*/ 1076708 h 1280344"/>
              <a:gd name="connsiteX3-7" fmla="*/ 1032152 w 5492129"/>
              <a:gd name="connsiteY3-8" fmla="*/ 750675 h 1280344"/>
              <a:gd name="connsiteX4-9" fmla="*/ 3480861 w 5492129"/>
              <a:gd name="connsiteY4-10" fmla="*/ 9 h 1280344"/>
              <a:gd name="connsiteX5-11" fmla="*/ 3799515 w 5492129"/>
              <a:gd name="connsiteY5-12" fmla="*/ 34963 h 1280344"/>
              <a:gd name="connsiteX6-13" fmla="*/ 5393241 w 5492129"/>
              <a:gd name="connsiteY6-14" fmla="*/ 1169180 h 1280344"/>
              <a:gd name="connsiteX7-15" fmla="*/ 5492129 w 5492129"/>
              <a:gd name="connsiteY7-16" fmla="*/ 1280344 h 1280344"/>
              <a:gd name="connsiteX0-17" fmla="*/ 5400689 w 5400689"/>
              <a:gd name="connsiteY0-18" fmla="*/ 1188904 h 1188904"/>
              <a:gd name="connsiteX1-19" fmla="*/ 0 w 5400689"/>
              <a:gd name="connsiteY1-20" fmla="*/ 1188904 h 1188904"/>
              <a:gd name="connsiteX2-21" fmla="*/ 259507 w 5400689"/>
              <a:gd name="connsiteY2-22" fmla="*/ 1076708 h 1188904"/>
              <a:gd name="connsiteX3-23" fmla="*/ 1032152 w 5400689"/>
              <a:gd name="connsiteY3-24" fmla="*/ 750675 h 1188904"/>
              <a:gd name="connsiteX4-25" fmla="*/ 3480861 w 5400689"/>
              <a:gd name="connsiteY4-26" fmla="*/ 9 h 1188904"/>
              <a:gd name="connsiteX5-27" fmla="*/ 3799515 w 5400689"/>
              <a:gd name="connsiteY5-28" fmla="*/ 34963 h 1188904"/>
              <a:gd name="connsiteX6-29" fmla="*/ 5393241 w 5400689"/>
              <a:gd name="connsiteY6-30" fmla="*/ 1169180 h 1188904"/>
              <a:gd name="connsiteX0-31" fmla="*/ 0 w 5393241"/>
              <a:gd name="connsiteY0-32" fmla="*/ 1188904 h 1188904"/>
              <a:gd name="connsiteX1-33" fmla="*/ 259507 w 5393241"/>
              <a:gd name="connsiteY1-34" fmla="*/ 1076708 h 1188904"/>
              <a:gd name="connsiteX2-35" fmla="*/ 1032152 w 5393241"/>
              <a:gd name="connsiteY2-36" fmla="*/ 750675 h 1188904"/>
              <a:gd name="connsiteX3-37" fmla="*/ 3480861 w 5393241"/>
              <a:gd name="connsiteY3-38" fmla="*/ 9 h 1188904"/>
              <a:gd name="connsiteX4-39" fmla="*/ 3799515 w 5393241"/>
              <a:gd name="connsiteY4-40" fmla="*/ 34963 h 1188904"/>
              <a:gd name="connsiteX5-41" fmla="*/ 5393241 w 5393241"/>
              <a:gd name="connsiteY5-42" fmla="*/ 1169180 h 1188904"/>
              <a:gd name="connsiteX0-43" fmla="*/ 0 w 5250366"/>
              <a:gd name="connsiteY0-44" fmla="*/ 1126039 h 1169180"/>
              <a:gd name="connsiteX1-45" fmla="*/ 116632 w 5250366"/>
              <a:gd name="connsiteY1-46" fmla="*/ 1076708 h 1169180"/>
              <a:gd name="connsiteX2-47" fmla="*/ 889277 w 5250366"/>
              <a:gd name="connsiteY2-48" fmla="*/ 750675 h 1169180"/>
              <a:gd name="connsiteX3-49" fmla="*/ 3337986 w 5250366"/>
              <a:gd name="connsiteY3-50" fmla="*/ 9 h 1169180"/>
              <a:gd name="connsiteX4-51" fmla="*/ 3656640 w 5250366"/>
              <a:gd name="connsiteY4-52" fmla="*/ 34963 h 1169180"/>
              <a:gd name="connsiteX5-53" fmla="*/ 5250366 w 5250366"/>
              <a:gd name="connsiteY5-54" fmla="*/ 1169180 h 1169180"/>
              <a:gd name="connsiteX0-55" fmla="*/ 0 w 5273226"/>
              <a:gd name="connsiteY0-56" fmla="*/ 1135564 h 1169180"/>
              <a:gd name="connsiteX1-57" fmla="*/ 139492 w 5273226"/>
              <a:gd name="connsiteY1-58" fmla="*/ 1076708 h 1169180"/>
              <a:gd name="connsiteX2-59" fmla="*/ 912137 w 5273226"/>
              <a:gd name="connsiteY2-60" fmla="*/ 750675 h 1169180"/>
              <a:gd name="connsiteX3-61" fmla="*/ 3360846 w 5273226"/>
              <a:gd name="connsiteY3-62" fmla="*/ 9 h 1169180"/>
              <a:gd name="connsiteX4-63" fmla="*/ 3679500 w 5273226"/>
              <a:gd name="connsiteY4-64" fmla="*/ 34963 h 1169180"/>
              <a:gd name="connsiteX5-65" fmla="*/ 5273226 w 5273226"/>
              <a:gd name="connsiteY5-66" fmla="*/ 1169180 h 11691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30" name="Freeform: Shape 29"/>
          <p:cNvSpPr/>
          <p:nvPr/>
        </p:nvSpPr>
        <p:spPr>
          <a:xfrm>
            <a:off x="6005137" y="3200882"/>
            <a:ext cx="3150647"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1" fmla="*/ 4261350 w 4352790"/>
              <a:gd name="connsiteY0-2" fmla="*/ 21789 h 3718078"/>
              <a:gd name="connsiteX1-3" fmla="*/ 4261350 w 4352790"/>
              <a:gd name="connsiteY1-4" fmla="*/ 3718077 h 3718078"/>
              <a:gd name="connsiteX2-5" fmla="*/ 0 w 4352790"/>
              <a:gd name="connsiteY2-6" fmla="*/ 3718078 h 3718078"/>
              <a:gd name="connsiteX3-7" fmla="*/ 41809 w 4352790"/>
              <a:gd name="connsiteY3-8" fmla="*/ 3519677 h 3718078"/>
              <a:gd name="connsiteX4-9" fmla="*/ 817272 w 4352790"/>
              <a:gd name="connsiteY4-10" fmla="*/ 2444285 h 3718078"/>
              <a:gd name="connsiteX5-11" fmla="*/ 2666355 w 4352790"/>
              <a:gd name="connsiteY5-12" fmla="*/ 2522977 h 3718078"/>
              <a:gd name="connsiteX6-13" fmla="*/ 3155070 w 4352790"/>
              <a:gd name="connsiteY6-14" fmla="*/ 383844 h 3718078"/>
              <a:gd name="connsiteX7-15" fmla="*/ 3895887 w 4352790"/>
              <a:gd name="connsiteY7-16" fmla="*/ 10843 h 3718078"/>
              <a:gd name="connsiteX8-17" fmla="*/ 4095553 w 4352790"/>
              <a:gd name="connsiteY8-18" fmla="*/ 1025 h 3718078"/>
              <a:gd name="connsiteX9-19" fmla="*/ 4195147 w 4352790"/>
              <a:gd name="connsiteY9-20" fmla="*/ 9904 h 3718078"/>
              <a:gd name="connsiteX10-21" fmla="*/ 4352790 w 4352790"/>
              <a:gd name="connsiteY10-22" fmla="*/ 113229 h 3718078"/>
              <a:gd name="connsiteX0-23" fmla="*/ 4261350 w 4352790"/>
              <a:gd name="connsiteY0-24" fmla="*/ 3718077 h 3718078"/>
              <a:gd name="connsiteX1-25" fmla="*/ 0 w 4352790"/>
              <a:gd name="connsiteY1-26" fmla="*/ 3718078 h 3718078"/>
              <a:gd name="connsiteX2-27" fmla="*/ 41809 w 4352790"/>
              <a:gd name="connsiteY2-28" fmla="*/ 3519677 h 3718078"/>
              <a:gd name="connsiteX3-29" fmla="*/ 817272 w 4352790"/>
              <a:gd name="connsiteY3-30" fmla="*/ 2444285 h 3718078"/>
              <a:gd name="connsiteX4-31" fmla="*/ 2666355 w 4352790"/>
              <a:gd name="connsiteY4-32" fmla="*/ 2522977 h 3718078"/>
              <a:gd name="connsiteX5-33" fmla="*/ 3155070 w 4352790"/>
              <a:gd name="connsiteY5-34" fmla="*/ 383844 h 3718078"/>
              <a:gd name="connsiteX6-35" fmla="*/ 3895887 w 4352790"/>
              <a:gd name="connsiteY6-36" fmla="*/ 10843 h 3718078"/>
              <a:gd name="connsiteX7-37" fmla="*/ 4095553 w 4352790"/>
              <a:gd name="connsiteY7-38" fmla="*/ 1025 h 3718078"/>
              <a:gd name="connsiteX8-39" fmla="*/ 4195147 w 4352790"/>
              <a:gd name="connsiteY8-40" fmla="*/ 9904 h 3718078"/>
              <a:gd name="connsiteX9-41" fmla="*/ 4352790 w 4352790"/>
              <a:gd name="connsiteY9-42" fmla="*/ 113229 h 3718078"/>
              <a:gd name="connsiteX0-43" fmla="*/ 4261350 w 4261350"/>
              <a:gd name="connsiteY0-44" fmla="*/ 3718077 h 3718078"/>
              <a:gd name="connsiteX1-45" fmla="*/ 0 w 4261350"/>
              <a:gd name="connsiteY1-46" fmla="*/ 3718078 h 3718078"/>
              <a:gd name="connsiteX2-47" fmla="*/ 41809 w 4261350"/>
              <a:gd name="connsiteY2-48" fmla="*/ 3519677 h 3718078"/>
              <a:gd name="connsiteX3-49" fmla="*/ 817272 w 4261350"/>
              <a:gd name="connsiteY3-50" fmla="*/ 2444285 h 3718078"/>
              <a:gd name="connsiteX4-51" fmla="*/ 2666355 w 4261350"/>
              <a:gd name="connsiteY4-52" fmla="*/ 2522977 h 3718078"/>
              <a:gd name="connsiteX5-53" fmla="*/ 3155070 w 4261350"/>
              <a:gd name="connsiteY5-54" fmla="*/ 383844 h 3718078"/>
              <a:gd name="connsiteX6-55" fmla="*/ 3895887 w 4261350"/>
              <a:gd name="connsiteY6-56" fmla="*/ 10843 h 3718078"/>
              <a:gd name="connsiteX7-57" fmla="*/ 4095553 w 4261350"/>
              <a:gd name="connsiteY7-58" fmla="*/ 1025 h 3718078"/>
              <a:gd name="connsiteX8-59" fmla="*/ 4195147 w 4261350"/>
              <a:gd name="connsiteY8-60" fmla="*/ 9904 h 3718078"/>
              <a:gd name="connsiteX0-61" fmla="*/ 4261350 w 4261350"/>
              <a:gd name="connsiteY0-62" fmla="*/ 3718077 h 3718078"/>
              <a:gd name="connsiteX1-63" fmla="*/ 0 w 4261350"/>
              <a:gd name="connsiteY1-64" fmla="*/ 3718078 h 3718078"/>
              <a:gd name="connsiteX2-65" fmla="*/ 41809 w 4261350"/>
              <a:gd name="connsiteY2-66" fmla="*/ 3519677 h 3718078"/>
              <a:gd name="connsiteX3-67" fmla="*/ 817272 w 4261350"/>
              <a:gd name="connsiteY3-68" fmla="*/ 2444285 h 3718078"/>
              <a:gd name="connsiteX4-69" fmla="*/ 2666355 w 4261350"/>
              <a:gd name="connsiteY4-70" fmla="*/ 2522977 h 3718078"/>
              <a:gd name="connsiteX5-71" fmla="*/ 3155070 w 4261350"/>
              <a:gd name="connsiteY5-72" fmla="*/ 383844 h 3718078"/>
              <a:gd name="connsiteX6-73" fmla="*/ 3895887 w 4261350"/>
              <a:gd name="connsiteY6-74" fmla="*/ 10843 h 3718078"/>
              <a:gd name="connsiteX7-75" fmla="*/ 4095553 w 4261350"/>
              <a:gd name="connsiteY7-76" fmla="*/ 1025 h 3718078"/>
              <a:gd name="connsiteX8-77" fmla="*/ 4208482 w 4261350"/>
              <a:gd name="connsiteY8-78" fmla="*/ 11809 h 3718078"/>
              <a:gd name="connsiteX0-79" fmla="*/ 0 w 4208482"/>
              <a:gd name="connsiteY0-80" fmla="*/ 3718078 h 3718078"/>
              <a:gd name="connsiteX1-81" fmla="*/ 41809 w 4208482"/>
              <a:gd name="connsiteY1-82" fmla="*/ 3519677 h 3718078"/>
              <a:gd name="connsiteX2-83" fmla="*/ 817272 w 4208482"/>
              <a:gd name="connsiteY2-84" fmla="*/ 2444285 h 3718078"/>
              <a:gd name="connsiteX3-85" fmla="*/ 2666355 w 4208482"/>
              <a:gd name="connsiteY3-86" fmla="*/ 2522977 h 3718078"/>
              <a:gd name="connsiteX4-87" fmla="*/ 3155070 w 4208482"/>
              <a:gd name="connsiteY4-88" fmla="*/ 383844 h 3718078"/>
              <a:gd name="connsiteX5-89" fmla="*/ 3895887 w 4208482"/>
              <a:gd name="connsiteY5-90" fmla="*/ 10843 h 3718078"/>
              <a:gd name="connsiteX6-91" fmla="*/ 4095553 w 4208482"/>
              <a:gd name="connsiteY6-92" fmla="*/ 1025 h 3718078"/>
              <a:gd name="connsiteX7-93" fmla="*/ 4208482 w 4208482"/>
              <a:gd name="connsiteY7-94" fmla="*/ 11809 h 3718078"/>
              <a:gd name="connsiteX0-95" fmla="*/ 0 w 4200862"/>
              <a:gd name="connsiteY0-96" fmla="*/ 3685693 h 3685693"/>
              <a:gd name="connsiteX1-97" fmla="*/ 34189 w 4200862"/>
              <a:gd name="connsiteY1-98" fmla="*/ 3519677 h 3685693"/>
              <a:gd name="connsiteX2-99" fmla="*/ 809652 w 4200862"/>
              <a:gd name="connsiteY2-100" fmla="*/ 2444285 h 3685693"/>
              <a:gd name="connsiteX3-101" fmla="*/ 2658735 w 4200862"/>
              <a:gd name="connsiteY3-102" fmla="*/ 2522977 h 3685693"/>
              <a:gd name="connsiteX4-103" fmla="*/ 3147450 w 4200862"/>
              <a:gd name="connsiteY4-104" fmla="*/ 383844 h 3685693"/>
              <a:gd name="connsiteX5-105" fmla="*/ 3888267 w 4200862"/>
              <a:gd name="connsiteY5-106" fmla="*/ 10843 h 3685693"/>
              <a:gd name="connsiteX6-107" fmla="*/ 4087933 w 4200862"/>
              <a:gd name="connsiteY6-108" fmla="*/ 1025 h 3685693"/>
              <a:gd name="connsiteX7-109" fmla="*/ 4200862 w 4200862"/>
              <a:gd name="connsiteY7-110" fmla="*/ 11809 h 36856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8" name="Title 1"/>
          <p:cNvSpPr>
            <a:spLocks noGrp="1"/>
          </p:cNvSpPr>
          <p:nvPr>
            <p:ph type="title" hasCustomPrompt="1"/>
          </p:nvPr>
        </p:nvSpPr>
        <p:spPr>
          <a:xfrm>
            <a:off x="4370404" y="914400"/>
            <a:ext cx="4087368" cy="3538728"/>
          </a:xfrm>
        </p:spPr>
        <p:txBody>
          <a:bodyPr anchor="b"/>
          <a:lstStyle>
            <a:lvl1pPr>
              <a:lnSpc>
                <a:spcPct val="75000"/>
              </a:lnSpc>
              <a:defRPr sz="4800">
                <a:solidFill>
                  <a:schemeClr val="tx1"/>
                </a:solidFill>
              </a:defRPr>
            </a:lvl1pPr>
          </a:lstStyle>
          <a:p>
            <a:r>
              <a:rPr lang="en-US" dirty="0"/>
              <a:t>click to add title</a:t>
            </a:r>
          </a:p>
        </p:txBody>
      </p:sp>
      <p:sp>
        <p:nvSpPr>
          <p:cNvPr id="5" name="Picture Placeholder 4"/>
          <p:cNvSpPr>
            <a:spLocks noGrp="1"/>
          </p:cNvSpPr>
          <p:nvPr>
            <p:ph type="pic" sz="quarter" idx="11"/>
          </p:nvPr>
        </p:nvSpPr>
        <p:spPr>
          <a:xfrm>
            <a:off x="-1" y="261780"/>
            <a:ext cx="3784601" cy="6596220"/>
          </a:xfrm>
          <a:custGeom>
            <a:avLst/>
            <a:gdLst>
              <a:gd name="connsiteX0" fmla="*/ 184819 w 5046134"/>
              <a:gd name="connsiteY0" fmla="*/ 2431 h 6596220"/>
              <a:gd name="connsiteX1" fmla="*/ 3414011 w 5046134"/>
              <a:gd name="connsiteY1" fmla="*/ 979324 h 6596220"/>
              <a:gd name="connsiteX2" fmla="*/ 5034288 w 5046134"/>
              <a:gd name="connsiteY2" fmla="*/ 4832904 h 6596220"/>
              <a:gd name="connsiteX3" fmla="*/ 5046134 w 5046134"/>
              <a:gd name="connsiteY3" fmla="*/ 5085904 h 6596220"/>
              <a:gd name="connsiteX4" fmla="*/ 5046134 w 5046134"/>
              <a:gd name="connsiteY4" fmla="*/ 5736037 h 6596220"/>
              <a:gd name="connsiteX5" fmla="*/ 5031481 w 5046134"/>
              <a:gd name="connsiteY5" fmla="*/ 6021198 h 6596220"/>
              <a:gd name="connsiteX6" fmla="*/ 4991180 w 5046134"/>
              <a:gd name="connsiteY6" fmla="*/ 6417518 h 6596220"/>
              <a:gd name="connsiteX7" fmla="*/ 4964840 w 5046134"/>
              <a:gd name="connsiteY7" fmla="*/ 6596220 h 6596220"/>
              <a:gd name="connsiteX8" fmla="*/ 0 w 5046134"/>
              <a:gd name="connsiteY8" fmla="*/ 6596220 h 6596220"/>
              <a:gd name="connsiteX9" fmla="*/ 0 w 5046134"/>
              <a:gd name="connsiteY9" fmla="*/ 11979 h 659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6134" h="6596220">
                <a:moveTo>
                  <a:pt x="184819" y="2431"/>
                </a:moveTo>
                <a:cubicBezTo>
                  <a:pt x="1439107" y="-30530"/>
                  <a:pt x="2603639" y="270589"/>
                  <a:pt x="3414011" y="979324"/>
                </a:cubicBezTo>
                <a:cubicBezTo>
                  <a:pt x="4354193" y="1801574"/>
                  <a:pt x="4922268" y="3264010"/>
                  <a:pt x="5034288" y="4832904"/>
                </a:cubicBezTo>
                <a:lnTo>
                  <a:pt x="5046134" y="5085904"/>
                </a:lnTo>
                <a:lnTo>
                  <a:pt x="5046134" y="5736037"/>
                </a:lnTo>
                <a:lnTo>
                  <a:pt x="5031481" y="6021198"/>
                </a:lnTo>
                <a:cubicBezTo>
                  <a:pt x="5021376" y="6153595"/>
                  <a:pt x="5007959" y="6285805"/>
                  <a:pt x="4991180" y="6417518"/>
                </a:cubicBezTo>
                <a:lnTo>
                  <a:pt x="4964840" y="6596220"/>
                </a:lnTo>
                <a:lnTo>
                  <a:pt x="0" y="6596220"/>
                </a:lnTo>
                <a:lnTo>
                  <a:pt x="0" y="11979"/>
                </a:lnTo>
                <a:close/>
              </a:path>
            </a:pathLst>
          </a:custGeom>
          <a:solidFill>
            <a:schemeClr val="bg2"/>
          </a:solidFill>
        </p:spPr>
        <p:txBody>
          <a:bodyPr wrap="square" tIns="914400">
            <a:noAutofit/>
          </a:bodyPr>
          <a:lstStyle>
            <a:lvl1pPr marL="0" indent="0">
              <a:buNone/>
              <a:defRPr sz="2000">
                <a:solidFill>
                  <a:schemeClr val="tx1"/>
                </a:solidFill>
              </a:defRPr>
            </a:lvl1pPr>
          </a:lstStyle>
          <a:p>
            <a:r>
              <a:rPr lang="en-US"/>
              <a:t>Click icon to add picture</a:t>
            </a:r>
            <a:endParaRPr lang="en-US" dirty="0"/>
          </a:p>
        </p:txBody>
      </p:sp>
      <p:sp>
        <p:nvSpPr>
          <p:cNvPr id="9" name="Content Placeholder 2"/>
          <p:cNvSpPr>
            <a:spLocks noGrp="1"/>
          </p:cNvSpPr>
          <p:nvPr>
            <p:ph idx="10" hasCustomPrompt="1"/>
          </p:nvPr>
        </p:nvSpPr>
        <p:spPr>
          <a:xfrm>
            <a:off x="4370403" y="4681728"/>
            <a:ext cx="4087368" cy="1280160"/>
          </a:xfrm>
        </p:spPr>
        <p:txBody>
          <a:bodyPr>
            <a:noAutofit/>
          </a:bodyPr>
          <a:lstStyle>
            <a:lvl1pPr marL="0" indent="0">
              <a:buFont typeface="Courier New" panose="02070309020205020404" pitchFamily="49" charset="0"/>
              <a:buNone/>
              <a:defRPr sz="2400" b="0" cap="all" baseline="0"/>
            </a:lvl1pPr>
            <a:lvl2pPr>
              <a:defRPr sz="2400"/>
            </a:lvl2pPr>
            <a:lvl3pPr>
              <a:defRPr sz="2400"/>
            </a:lvl3pPr>
            <a:lvl4pPr>
              <a:defRPr sz="2400"/>
            </a:lvl4pPr>
            <a:lvl5pPr>
              <a:defRPr sz="2400"/>
            </a:lvl5pPr>
          </a:lstStyle>
          <a:p>
            <a:pPr lvl="0"/>
            <a:r>
              <a:rPr lang="en-US" dirty="0"/>
              <a:t>Click to add text</a:t>
            </a:r>
          </a:p>
          <a:p>
            <a:pPr lvl="1"/>
            <a:r>
              <a:rPr lang="en-US" dirty="0"/>
              <a:t>Second level</a:t>
            </a:r>
          </a:p>
          <a:p>
            <a:pPr lvl="2"/>
            <a:r>
              <a:rPr lang="en-US" dirty="0"/>
              <a:t>Third level</a:t>
            </a: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7">
    <p:bg>
      <p:bgPr>
        <a:solidFill>
          <a:schemeClr val="bg2"/>
        </a:solidFill>
        <a:effectLst/>
      </p:bgPr>
    </p:bg>
    <p:spTree>
      <p:nvGrpSpPr>
        <p:cNvPr id="1" name=""/>
        <p:cNvGrpSpPr/>
        <p:nvPr/>
      </p:nvGrpSpPr>
      <p:grpSpPr>
        <a:xfrm>
          <a:off x="0" y="0"/>
          <a:ext cx="0" cy="0"/>
          <a:chOff x="0" y="0"/>
          <a:chExt cx="0" cy="0"/>
        </a:xfrm>
      </p:grpSpPr>
      <p:grpSp>
        <p:nvGrpSpPr>
          <p:cNvPr id="8" name="Group 7"/>
          <p:cNvGrpSpPr/>
          <p:nvPr/>
        </p:nvGrpSpPr>
        <p:grpSpPr>
          <a:xfrm flipH="1">
            <a:off x="6728059" y="5209685"/>
            <a:ext cx="2415941" cy="1682471"/>
            <a:chOff x="-1483620" y="3988558"/>
            <a:chExt cx="4239452" cy="2903598"/>
          </a:xfrm>
        </p:grpSpPr>
        <p:sp>
          <p:nvSpPr>
            <p:cNvPr id="9" name="Freeform: Shape 8"/>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1" fmla="*/ 2445355 w 2536795"/>
                <a:gd name="connsiteY0-2" fmla="*/ 1315293 h 1406733"/>
                <a:gd name="connsiteX1-3" fmla="*/ 0 w 2536795"/>
                <a:gd name="connsiteY1-4" fmla="*/ 1315293 h 1406733"/>
                <a:gd name="connsiteX2-5" fmla="*/ 18759 w 2536795"/>
                <a:gd name="connsiteY2-6" fmla="*/ 1065812 h 1406733"/>
                <a:gd name="connsiteX3-7" fmla="*/ 421385 w 2536795"/>
                <a:gd name="connsiteY3-8" fmla="*/ 160260 h 1406733"/>
                <a:gd name="connsiteX4-9" fmla="*/ 945169 w 2536795"/>
                <a:gd name="connsiteY4-10" fmla="*/ 789 h 1406733"/>
                <a:gd name="connsiteX5-11" fmla="*/ 1083192 w 2536795"/>
                <a:gd name="connsiteY5-12" fmla="*/ 15575 h 1406733"/>
                <a:gd name="connsiteX6-13" fmla="*/ 1778340 w 2536795"/>
                <a:gd name="connsiteY6-14" fmla="*/ 301396 h 1406733"/>
                <a:gd name="connsiteX7-15" fmla="*/ 2419558 w 2536795"/>
                <a:gd name="connsiteY7-16" fmla="*/ 1243748 h 1406733"/>
                <a:gd name="connsiteX8-17" fmla="*/ 2536795 w 2536795"/>
                <a:gd name="connsiteY8-18" fmla="*/ 1406733 h 1406733"/>
                <a:gd name="connsiteX0-19" fmla="*/ 2445355 w 2445355"/>
                <a:gd name="connsiteY0-20" fmla="*/ 1315293 h 1315293"/>
                <a:gd name="connsiteX1-21" fmla="*/ 0 w 2445355"/>
                <a:gd name="connsiteY1-22" fmla="*/ 1315293 h 1315293"/>
                <a:gd name="connsiteX2-23" fmla="*/ 18759 w 2445355"/>
                <a:gd name="connsiteY2-24" fmla="*/ 1065812 h 1315293"/>
                <a:gd name="connsiteX3-25" fmla="*/ 421385 w 2445355"/>
                <a:gd name="connsiteY3-26" fmla="*/ 160260 h 1315293"/>
                <a:gd name="connsiteX4-27" fmla="*/ 945169 w 2445355"/>
                <a:gd name="connsiteY4-28" fmla="*/ 789 h 1315293"/>
                <a:gd name="connsiteX5-29" fmla="*/ 1083192 w 2445355"/>
                <a:gd name="connsiteY5-30" fmla="*/ 15575 h 1315293"/>
                <a:gd name="connsiteX6-31" fmla="*/ 1778340 w 2445355"/>
                <a:gd name="connsiteY6-32" fmla="*/ 301396 h 1315293"/>
                <a:gd name="connsiteX7-33" fmla="*/ 2419558 w 2445355"/>
                <a:gd name="connsiteY7-34" fmla="*/ 1243748 h 1315293"/>
                <a:gd name="connsiteX8-35" fmla="*/ 2430115 w 2445355"/>
                <a:gd name="connsiteY8-36" fmla="*/ 1294338 h 1315293"/>
                <a:gd name="connsiteX0-37" fmla="*/ 2445355 w 2445355"/>
                <a:gd name="connsiteY0-38" fmla="*/ 1315293 h 1315293"/>
                <a:gd name="connsiteX1-39" fmla="*/ 0 w 2445355"/>
                <a:gd name="connsiteY1-40" fmla="*/ 1315293 h 1315293"/>
                <a:gd name="connsiteX2-41" fmla="*/ 18759 w 2445355"/>
                <a:gd name="connsiteY2-42" fmla="*/ 1065812 h 1315293"/>
                <a:gd name="connsiteX3-43" fmla="*/ 421385 w 2445355"/>
                <a:gd name="connsiteY3-44" fmla="*/ 160260 h 1315293"/>
                <a:gd name="connsiteX4-45" fmla="*/ 945169 w 2445355"/>
                <a:gd name="connsiteY4-46" fmla="*/ 789 h 1315293"/>
                <a:gd name="connsiteX5-47" fmla="*/ 1083192 w 2445355"/>
                <a:gd name="connsiteY5-48" fmla="*/ 15575 h 1315293"/>
                <a:gd name="connsiteX6-49" fmla="*/ 1778340 w 2445355"/>
                <a:gd name="connsiteY6-50" fmla="*/ 301396 h 1315293"/>
                <a:gd name="connsiteX7-51" fmla="*/ 2419558 w 2445355"/>
                <a:gd name="connsiteY7-52" fmla="*/ 1243748 h 1315293"/>
                <a:gd name="connsiteX8-53" fmla="*/ 2430115 w 2445355"/>
                <a:gd name="connsiteY8-54" fmla="*/ 1294338 h 1315293"/>
                <a:gd name="connsiteX0-55" fmla="*/ 0 w 2430115"/>
                <a:gd name="connsiteY0-56" fmla="*/ 1315293 h 1315293"/>
                <a:gd name="connsiteX1-57" fmla="*/ 18759 w 2430115"/>
                <a:gd name="connsiteY1-58" fmla="*/ 1065812 h 1315293"/>
                <a:gd name="connsiteX2-59" fmla="*/ 421385 w 2430115"/>
                <a:gd name="connsiteY2-60" fmla="*/ 160260 h 1315293"/>
                <a:gd name="connsiteX3-61" fmla="*/ 945169 w 2430115"/>
                <a:gd name="connsiteY3-62" fmla="*/ 789 h 1315293"/>
                <a:gd name="connsiteX4-63" fmla="*/ 1083192 w 2430115"/>
                <a:gd name="connsiteY4-64" fmla="*/ 15575 h 1315293"/>
                <a:gd name="connsiteX5-65" fmla="*/ 1778340 w 2430115"/>
                <a:gd name="connsiteY5-66" fmla="*/ 301396 h 1315293"/>
                <a:gd name="connsiteX6-67" fmla="*/ 2419558 w 2430115"/>
                <a:gd name="connsiteY6-68" fmla="*/ 1243748 h 1315293"/>
                <a:gd name="connsiteX7-69" fmla="*/ 2430115 w 2430115"/>
                <a:gd name="connsiteY7-70" fmla="*/ 1294338 h 1315293"/>
                <a:gd name="connsiteX0-71" fmla="*/ 0 w 2430115"/>
                <a:gd name="connsiteY0-72" fmla="*/ 1281003 h 1294338"/>
                <a:gd name="connsiteX1-73" fmla="*/ 18759 w 2430115"/>
                <a:gd name="connsiteY1-74" fmla="*/ 1065812 h 1294338"/>
                <a:gd name="connsiteX2-75" fmla="*/ 421385 w 2430115"/>
                <a:gd name="connsiteY2-76" fmla="*/ 160260 h 1294338"/>
                <a:gd name="connsiteX3-77" fmla="*/ 945169 w 2430115"/>
                <a:gd name="connsiteY3-78" fmla="*/ 789 h 1294338"/>
                <a:gd name="connsiteX4-79" fmla="*/ 1083192 w 2430115"/>
                <a:gd name="connsiteY4-80" fmla="*/ 15575 h 1294338"/>
                <a:gd name="connsiteX5-81" fmla="*/ 1778340 w 2430115"/>
                <a:gd name="connsiteY5-82" fmla="*/ 301396 h 1294338"/>
                <a:gd name="connsiteX6-83" fmla="*/ 2419558 w 2430115"/>
                <a:gd name="connsiteY6-84" fmla="*/ 1243748 h 1294338"/>
                <a:gd name="connsiteX7-85" fmla="*/ 2430115 w 2430115"/>
                <a:gd name="connsiteY7-86" fmla="*/ 1294338 h 1294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10" name="Freeform: Shape 9"/>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1" fmla="*/ 2441508 w 2532948"/>
                <a:gd name="connsiteY0-2" fmla="*/ 2924552 h 3015992"/>
                <a:gd name="connsiteX1-3" fmla="*/ 0 w 2532948"/>
                <a:gd name="connsiteY1-4" fmla="*/ 2924552 h 3015992"/>
                <a:gd name="connsiteX2-5" fmla="*/ 0 w 2532948"/>
                <a:gd name="connsiteY2-6" fmla="*/ 13617 h 3015992"/>
                <a:gd name="connsiteX3-7" fmla="*/ 59230 w 2532948"/>
                <a:gd name="connsiteY3-8" fmla="*/ 6396 h 3015992"/>
                <a:gd name="connsiteX4-9" fmla="*/ 194658 w 2532948"/>
                <a:gd name="connsiteY4-10" fmla="*/ 123 h 3015992"/>
                <a:gd name="connsiteX5-11" fmla="*/ 1254757 w 2532948"/>
                <a:gd name="connsiteY5-12" fmla="*/ 251792 h 3015992"/>
                <a:gd name="connsiteX6-13" fmla="*/ 2447922 w 2532948"/>
                <a:gd name="connsiteY6-14" fmla="*/ 2893553 h 3015992"/>
                <a:gd name="connsiteX7-15" fmla="*/ 2532948 w 2532948"/>
                <a:gd name="connsiteY7-16" fmla="*/ 3015992 h 3015992"/>
                <a:gd name="connsiteX0-17" fmla="*/ 0 w 2532948"/>
                <a:gd name="connsiteY0-18" fmla="*/ 2924552 h 3015992"/>
                <a:gd name="connsiteX1-19" fmla="*/ 0 w 2532948"/>
                <a:gd name="connsiteY1-20" fmla="*/ 13617 h 3015992"/>
                <a:gd name="connsiteX2-21" fmla="*/ 59230 w 2532948"/>
                <a:gd name="connsiteY2-22" fmla="*/ 6396 h 3015992"/>
                <a:gd name="connsiteX3-23" fmla="*/ 194658 w 2532948"/>
                <a:gd name="connsiteY3-24" fmla="*/ 123 h 3015992"/>
                <a:gd name="connsiteX4-25" fmla="*/ 1254757 w 2532948"/>
                <a:gd name="connsiteY4-26" fmla="*/ 251792 h 3015992"/>
                <a:gd name="connsiteX5-27" fmla="*/ 2447922 w 2532948"/>
                <a:gd name="connsiteY5-28" fmla="*/ 2893553 h 3015992"/>
                <a:gd name="connsiteX6-29" fmla="*/ 2532948 w 2532948"/>
                <a:gd name="connsiteY6-30" fmla="*/ 3015992 h 3015992"/>
                <a:gd name="connsiteX0-31" fmla="*/ 0 w 2532948"/>
                <a:gd name="connsiteY0-32" fmla="*/ 13617 h 3015992"/>
                <a:gd name="connsiteX1-33" fmla="*/ 59230 w 2532948"/>
                <a:gd name="connsiteY1-34" fmla="*/ 6396 h 3015992"/>
                <a:gd name="connsiteX2-35" fmla="*/ 194658 w 2532948"/>
                <a:gd name="connsiteY2-36" fmla="*/ 123 h 3015992"/>
                <a:gd name="connsiteX3-37" fmla="*/ 1254757 w 2532948"/>
                <a:gd name="connsiteY3-38" fmla="*/ 251792 h 3015992"/>
                <a:gd name="connsiteX4-39" fmla="*/ 2447922 w 2532948"/>
                <a:gd name="connsiteY4-40" fmla="*/ 2893553 h 3015992"/>
                <a:gd name="connsiteX5-41" fmla="*/ 2532948 w 2532948"/>
                <a:gd name="connsiteY5-42" fmla="*/ 3015992 h 3015992"/>
                <a:gd name="connsiteX0-43" fmla="*/ 0 w 2538663"/>
                <a:gd name="connsiteY0-44" fmla="*/ 25047 h 3015992"/>
                <a:gd name="connsiteX1-45" fmla="*/ 64945 w 2538663"/>
                <a:gd name="connsiteY1-46" fmla="*/ 6396 h 3015992"/>
                <a:gd name="connsiteX2-47" fmla="*/ 200373 w 2538663"/>
                <a:gd name="connsiteY2-48" fmla="*/ 123 h 3015992"/>
                <a:gd name="connsiteX3-49" fmla="*/ 1260472 w 2538663"/>
                <a:gd name="connsiteY3-50" fmla="*/ 251792 h 3015992"/>
                <a:gd name="connsiteX4-51" fmla="*/ 2453637 w 2538663"/>
                <a:gd name="connsiteY4-52" fmla="*/ 2893553 h 3015992"/>
                <a:gd name="connsiteX5-53" fmla="*/ 2538663 w 2538663"/>
                <a:gd name="connsiteY5-54" fmla="*/ 3015992 h 3015992"/>
                <a:gd name="connsiteX0-55" fmla="*/ 0 w 2538663"/>
                <a:gd name="connsiteY0-56" fmla="*/ 25047 h 3015992"/>
                <a:gd name="connsiteX1-57" fmla="*/ 63040 w 2538663"/>
                <a:gd name="connsiteY1-58" fmla="*/ 15921 h 3015992"/>
                <a:gd name="connsiteX2-59" fmla="*/ 200373 w 2538663"/>
                <a:gd name="connsiteY2-60" fmla="*/ 123 h 3015992"/>
                <a:gd name="connsiteX3-61" fmla="*/ 1260472 w 2538663"/>
                <a:gd name="connsiteY3-62" fmla="*/ 251792 h 3015992"/>
                <a:gd name="connsiteX4-63" fmla="*/ 2453637 w 2538663"/>
                <a:gd name="connsiteY4-64" fmla="*/ 2893553 h 3015992"/>
                <a:gd name="connsiteX5-65" fmla="*/ 2538663 w 2538663"/>
                <a:gd name="connsiteY5-66" fmla="*/ 3015992 h 3015992"/>
                <a:gd name="connsiteX0-67" fmla="*/ 0 w 2525328"/>
                <a:gd name="connsiteY0-68" fmla="*/ 28857 h 3015992"/>
                <a:gd name="connsiteX1-69" fmla="*/ 49705 w 2525328"/>
                <a:gd name="connsiteY1-70" fmla="*/ 15921 h 3015992"/>
                <a:gd name="connsiteX2-71" fmla="*/ 187038 w 2525328"/>
                <a:gd name="connsiteY2-72" fmla="*/ 123 h 3015992"/>
                <a:gd name="connsiteX3-73" fmla="*/ 1247137 w 2525328"/>
                <a:gd name="connsiteY3-74" fmla="*/ 251792 h 3015992"/>
                <a:gd name="connsiteX4-75" fmla="*/ 2440302 w 2525328"/>
                <a:gd name="connsiteY4-76" fmla="*/ 2893553 h 3015992"/>
                <a:gd name="connsiteX5-77" fmla="*/ 2525328 w 2525328"/>
                <a:gd name="connsiteY5-78" fmla="*/ 3015992 h 3015992"/>
                <a:gd name="connsiteX0-79" fmla="*/ 0 w 2469462"/>
                <a:gd name="connsiteY0-80" fmla="*/ 28857 h 2893553"/>
                <a:gd name="connsiteX1-81" fmla="*/ 49705 w 2469462"/>
                <a:gd name="connsiteY1-82" fmla="*/ 15921 h 2893553"/>
                <a:gd name="connsiteX2-83" fmla="*/ 187038 w 2469462"/>
                <a:gd name="connsiteY2-84" fmla="*/ 123 h 2893553"/>
                <a:gd name="connsiteX3-85" fmla="*/ 1247137 w 2469462"/>
                <a:gd name="connsiteY3-86" fmla="*/ 251792 h 2893553"/>
                <a:gd name="connsiteX4-87" fmla="*/ 2440302 w 2469462"/>
                <a:gd name="connsiteY4-88" fmla="*/ 2893553 h 28935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grpSp>
      <p:sp>
        <p:nvSpPr>
          <p:cNvPr id="6" name="Title 1"/>
          <p:cNvSpPr>
            <a:spLocks noGrp="1"/>
          </p:cNvSpPr>
          <p:nvPr>
            <p:ph type="title" hasCustomPrompt="1"/>
          </p:nvPr>
        </p:nvSpPr>
        <p:spPr>
          <a:xfrm>
            <a:off x="685800" y="914400"/>
            <a:ext cx="5650992" cy="914400"/>
          </a:xfrm>
        </p:spPr>
        <p:txBody>
          <a:bodyPr anchor="b" anchorCtr="0"/>
          <a:lstStyle>
            <a:lvl1pPr>
              <a:defRPr sz="3200"/>
            </a:lvl1pPr>
          </a:lstStyle>
          <a:p>
            <a:r>
              <a:rPr lang="en-US" dirty="0"/>
              <a:t>click to add title</a:t>
            </a:r>
          </a:p>
        </p:txBody>
      </p:sp>
      <p:sp>
        <p:nvSpPr>
          <p:cNvPr id="12" name="Freeform 11"/>
          <p:cNvSpPr/>
          <p:nvPr/>
        </p:nvSpPr>
        <p:spPr>
          <a:xfrm rot="10800000">
            <a:off x="-1" y="5010314"/>
            <a:ext cx="2480918" cy="1876021"/>
          </a:xfrm>
          <a:custGeom>
            <a:avLst/>
            <a:gdLst>
              <a:gd name="connsiteX0" fmla="*/ 3307890 w 3307890"/>
              <a:gd name="connsiteY0" fmla="*/ 1876021 h 1876021"/>
              <a:gd name="connsiteX1" fmla="*/ 3062737 w 3307890"/>
              <a:gd name="connsiteY1" fmla="*/ 1792455 h 1876021"/>
              <a:gd name="connsiteX2" fmla="*/ 56315 w 3307890"/>
              <a:gd name="connsiteY2" fmla="*/ 110172 h 1876021"/>
              <a:gd name="connsiteX3" fmla="*/ 0 w 3307890"/>
              <a:gd name="connsiteY3" fmla="*/ 0 h 1876021"/>
              <a:gd name="connsiteX4" fmla="*/ 3307890 w 3307890"/>
              <a:gd name="connsiteY4" fmla="*/ 0 h 187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890" h="1876021">
                <a:moveTo>
                  <a:pt x="3307890" y="1876021"/>
                </a:moveTo>
                <a:lnTo>
                  <a:pt x="3062737" y="1792455"/>
                </a:lnTo>
                <a:cubicBezTo>
                  <a:pt x="1499256" y="1257872"/>
                  <a:pt x="548396" y="895598"/>
                  <a:pt x="56315" y="110172"/>
                </a:cubicBezTo>
                <a:lnTo>
                  <a:pt x="0" y="0"/>
                </a:lnTo>
                <a:lnTo>
                  <a:pt x="3307890" y="0"/>
                </a:lnTo>
                <a:close/>
              </a:path>
            </a:pathLst>
          </a:custGeom>
          <a:solidFill>
            <a:schemeClr val="accent2">
              <a:alpha val="6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15" name="Freeform 14"/>
          <p:cNvSpPr/>
          <p:nvPr/>
        </p:nvSpPr>
        <p:spPr>
          <a:xfrm rot="10800000">
            <a:off x="7045535" y="4650287"/>
            <a:ext cx="1394826" cy="2207713"/>
          </a:xfrm>
          <a:custGeom>
            <a:avLst/>
            <a:gdLst>
              <a:gd name="connsiteX0" fmla="*/ 0 w 1859768"/>
              <a:gd name="connsiteY0" fmla="*/ 118614 h 2207713"/>
              <a:gd name="connsiteX1" fmla="*/ 0 w 1859768"/>
              <a:gd name="connsiteY1" fmla="*/ 29419 h 2207713"/>
              <a:gd name="connsiteX2" fmla="*/ 16244 w 1859768"/>
              <a:gd name="connsiteY2" fmla="*/ 0 h 2207713"/>
              <a:gd name="connsiteX3" fmla="*/ 68915 w 1859768"/>
              <a:gd name="connsiteY3" fmla="*/ 0 h 2207713"/>
              <a:gd name="connsiteX4" fmla="*/ 1715656 w 1859768"/>
              <a:gd name="connsiteY4" fmla="*/ 494800 h 2207713"/>
              <a:gd name="connsiteX5" fmla="*/ 1683714 w 1859768"/>
              <a:gd name="connsiteY5" fmla="*/ 491216 h 2207713"/>
              <a:gd name="connsiteX6" fmla="*/ 1337678 w 1859768"/>
              <a:gd name="connsiteY6" fmla="*/ 431097 h 2207713"/>
              <a:gd name="connsiteX7" fmla="*/ 950852 w 1859768"/>
              <a:gd name="connsiteY7" fmla="*/ 31845 h 2207713"/>
              <a:gd name="connsiteX8" fmla="*/ 938957 w 1859768"/>
              <a:gd name="connsiteY8" fmla="*/ 0 h 2207713"/>
              <a:gd name="connsiteX9" fmla="*/ 1152830 w 1859768"/>
              <a:gd name="connsiteY9" fmla="*/ 0 h 2207713"/>
              <a:gd name="connsiteX10" fmla="*/ 1267279 w 1859768"/>
              <a:gd name="connsiteY10" fmla="*/ 105940 h 2207713"/>
              <a:gd name="connsiteX11" fmla="*/ 1390620 w 1859768"/>
              <a:gd name="connsiteY11" fmla="*/ 219990 h 2207713"/>
              <a:gd name="connsiteX12" fmla="*/ 1376706 w 1859768"/>
              <a:gd name="connsiteY12" fmla="*/ 237482 h 2207713"/>
              <a:gd name="connsiteX13" fmla="*/ 1213653 w 1859768"/>
              <a:gd name="connsiteY13" fmla="*/ 110730 h 2207713"/>
              <a:gd name="connsiteX14" fmla="*/ 1013214 w 1859768"/>
              <a:gd name="connsiteY14" fmla="*/ 4927 h 2207713"/>
              <a:gd name="connsiteX15" fmla="*/ 1634702 w 1859768"/>
              <a:gd name="connsiteY15" fmla="*/ 427133 h 2207713"/>
              <a:gd name="connsiteX16" fmla="*/ 1297389 w 1859768"/>
              <a:gd name="connsiteY16" fmla="*/ 8655 h 2207713"/>
              <a:gd name="connsiteX17" fmla="*/ 1259059 w 1859768"/>
              <a:gd name="connsiteY17" fmla="*/ 0 h 2207713"/>
              <a:gd name="connsiteX18" fmla="*/ 1410415 w 1859768"/>
              <a:gd name="connsiteY18" fmla="*/ 0 h 2207713"/>
              <a:gd name="connsiteX19" fmla="*/ 1499716 w 1859768"/>
              <a:gd name="connsiteY19" fmla="*/ 66646 h 2207713"/>
              <a:gd name="connsiteX20" fmla="*/ 1637128 w 1859768"/>
              <a:gd name="connsiteY20" fmla="*/ 256403 h 2207713"/>
              <a:gd name="connsiteX21" fmla="*/ 1744255 w 1859768"/>
              <a:gd name="connsiteY21" fmla="*/ 480278 h 2207713"/>
              <a:gd name="connsiteX22" fmla="*/ 1715656 w 1859768"/>
              <a:gd name="connsiteY22" fmla="*/ 494800 h 2207713"/>
              <a:gd name="connsiteX23" fmla="*/ 118121 w 1859768"/>
              <a:gd name="connsiteY23" fmla="*/ 857786 h 2207713"/>
              <a:gd name="connsiteX24" fmla="*/ 433985 w 1859768"/>
              <a:gd name="connsiteY24" fmla="*/ 43220 h 2207713"/>
              <a:gd name="connsiteX25" fmla="*/ 374233 w 1859768"/>
              <a:gd name="connsiteY25" fmla="*/ 191214 h 2207713"/>
              <a:gd name="connsiteX26" fmla="*/ 330862 w 1859768"/>
              <a:gd name="connsiteY26" fmla="*/ 340269 h 2207713"/>
              <a:gd name="connsiteX27" fmla="*/ 304211 w 1859768"/>
              <a:gd name="connsiteY27" fmla="*/ 324744 h 2207713"/>
              <a:gd name="connsiteX28" fmla="*/ 328152 w 1859768"/>
              <a:gd name="connsiteY28" fmla="*/ 127918 h 2207713"/>
              <a:gd name="connsiteX29" fmla="*/ 118121 w 1859768"/>
              <a:gd name="connsiteY29" fmla="*/ 857786 h 2207713"/>
              <a:gd name="connsiteX30" fmla="*/ 74903 w 1859768"/>
              <a:gd name="connsiteY30" fmla="*/ 966935 h 2207713"/>
              <a:gd name="connsiteX31" fmla="*/ 69491 w 1859768"/>
              <a:gd name="connsiteY31" fmla="*/ 504187 h 2207713"/>
              <a:gd name="connsiteX32" fmla="*/ 326258 w 1859768"/>
              <a:gd name="connsiteY32" fmla="*/ 28833 h 2207713"/>
              <a:gd name="connsiteX33" fmla="*/ 351236 w 1859768"/>
              <a:gd name="connsiteY33" fmla="*/ 0 h 2207713"/>
              <a:gd name="connsiteX34" fmla="*/ 500166 w 1859768"/>
              <a:gd name="connsiteY34" fmla="*/ 0 h 2207713"/>
              <a:gd name="connsiteX35" fmla="*/ 501007 w 1859768"/>
              <a:gd name="connsiteY35" fmla="*/ 11785 h 2207713"/>
              <a:gd name="connsiteX36" fmla="*/ 245786 w 1859768"/>
              <a:gd name="connsiteY36" fmla="*/ 835475 h 2207713"/>
              <a:gd name="connsiteX37" fmla="*/ 74903 w 1859768"/>
              <a:gd name="connsiteY37" fmla="*/ 966935 h 2207713"/>
              <a:gd name="connsiteX38" fmla="*/ 1661942 w 1859768"/>
              <a:gd name="connsiteY38" fmla="*/ 1353812 h 2207713"/>
              <a:gd name="connsiteX39" fmla="*/ 1749989 w 1859768"/>
              <a:gd name="connsiteY39" fmla="*/ 1342230 h 2207713"/>
              <a:gd name="connsiteX40" fmla="*/ 1312677 w 1859768"/>
              <a:gd name="connsiteY40" fmla="*/ 968809 h 2207713"/>
              <a:gd name="connsiteX41" fmla="*/ 1232104 w 1859768"/>
              <a:gd name="connsiteY41" fmla="*/ 979836 h 2207713"/>
              <a:gd name="connsiteX42" fmla="*/ 1510925 w 1859768"/>
              <a:gd name="connsiteY42" fmla="*/ 1199562 h 2207713"/>
              <a:gd name="connsiteX43" fmla="*/ 1217072 w 1859768"/>
              <a:gd name="connsiteY43" fmla="*/ 1054216 h 2207713"/>
              <a:gd name="connsiteX44" fmla="*/ 1661942 w 1859768"/>
              <a:gd name="connsiteY44" fmla="*/ 1353812 h 2207713"/>
              <a:gd name="connsiteX45" fmla="*/ 394807 w 1859768"/>
              <a:gd name="connsiteY45" fmla="*/ 1626455 h 2207713"/>
              <a:gd name="connsiteX46" fmla="*/ 466693 w 1859768"/>
              <a:gd name="connsiteY46" fmla="*/ 1595017 h 2207713"/>
              <a:gd name="connsiteX47" fmla="*/ 650821 w 1859768"/>
              <a:gd name="connsiteY47" fmla="*/ 1077380 h 2207713"/>
              <a:gd name="connsiteX48" fmla="*/ 591587 w 1859768"/>
              <a:gd name="connsiteY48" fmla="*/ 974474 h 2207713"/>
              <a:gd name="connsiteX49" fmla="*/ 557216 w 1859768"/>
              <a:gd name="connsiteY49" fmla="*/ 1094794 h 2207713"/>
              <a:gd name="connsiteX50" fmla="*/ 486148 w 1859768"/>
              <a:gd name="connsiteY50" fmla="*/ 1388665 h 2207713"/>
              <a:gd name="connsiteX51" fmla="*/ 452079 w 1859768"/>
              <a:gd name="connsiteY51" fmla="*/ 1431607 h 2207713"/>
              <a:gd name="connsiteX52" fmla="*/ 430714 w 1859768"/>
              <a:gd name="connsiteY52" fmla="*/ 1420233 h 2207713"/>
              <a:gd name="connsiteX53" fmla="*/ 493238 w 1859768"/>
              <a:gd name="connsiteY53" fmla="*/ 1142201 h 2207713"/>
              <a:gd name="connsiteX54" fmla="*/ 394807 w 1859768"/>
              <a:gd name="connsiteY54" fmla="*/ 1626455 h 2207713"/>
              <a:gd name="connsiteX55" fmla="*/ 1315388 w 1859768"/>
              <a:gd name="connsiteY55" fmla="*/ 2115696 h 2207713"/>
              <a:gd name="connsiteX56" fmla="*/ 1031118 w 1859768"/>
              <a:gd name="connsiteY56" fmla="*/ 1312715 h 2207713"/>
              <a:gd name="connsiteX57" fmla="*/ 1129348 w 1859768"/>
              <a:gd name="connsiteY57" fmla="*/ 1549780 h 2207713"/>
              <a:gd name="connsiteX58" fmla="*/ 1248211 w 1859768"/>
              <a:gd name="connsiteY58" fmla="*/ 1771927 h 2207713"/>
              <a:gd name="connsiteX59" fmla="*/ 1198290 w 1859768"/>
              <a:gd name="connsiteY59" fmla="*/ 1766808 h 2207713"/>
              <a:gd name="connsiteX60" fmla="*/ 990681 w 1859768"/>
              <a:gd name="connsiteY60" fmla="*/ 1391341 h 2207713"/>
              <a:gd name="connsiteX61" fmla="*/ 1315388 w 1859768"/>
              <a:gd name="connsiteY61" fmla="*/ 2115696 h 2207713"/>
              <a:gd name="connsiteX62" fmla="*/ 1350109 w 1859768"/>
              <a:gd name="connsiteY62" fmla="*/ 2206800 h 2207713"/>
              <a:gd name="connsiteX63" fmla="*/ 1016305 w 1859768"/>
              <a:gd name="connsiteY63" fmla="*/ 1939402 h 2207713"/>
              <a:gd name="connsiteX64" fmla="*/ 915052 w 1859768"/>
              <a:gd name="connsiteY64" fmla="*/ 1399068 h 2207713"/>
              <a:gd name="connsiteX65" fmla="*/ 854782 w 1859768"/>
              <a:gd name="connsiteY65" fmla="*/ 932137 h 2207713"/>
              <a:gd name="connsiteX66" fmla="*/ 770773 w 1859768"/>
              <a:gd name="connsiteY66" fmla="*/ 875318 h 2207713"/>
              <a:gd name="connsiteX67" fmla="*/ 825964 w 1859768"/>
              <a:gd name="connsiteY67" fmla="*/ 823117 h 2207713"/>
              <a:gd name="connsiteX68" fmla="*/ 778651 w 1859768"/>
              <a:gd name="connsiteY68" fmla="*/ 628353 h 2207713"/>
              <a:gd name="connsiteX69" fmla="*/ 674057 w 1859768"/>
              <a:gd name="connsiteY69" fmla="*/ 806473 h 2207713"/>
              <a:gd name="connsiteX70" fmla="*/ 678691 w 1859768"/>
              <a:gd name="connsiteY70" fmla="*/ 987300 h 2207713"/>
              <a:gd name="connsiteX71" fmla="*/ 573399 w 1859768"/>
              <a:gd name="connsiteY71" fmla="*/ 1572793 h 2207713"/>
              <a:gd name="connsiteX72" fmla="*/ 448294 w 1859768"/>
              <a:gd name="connsiteY72" fmla="*/ 1671763 h 2207713"/>
              <a:gd name="connsiteX73" fmla="*/ 347341 w 1859768"/>
              <a:gd name="connsiteY73" fmla="*/ 1644762 h 2207713"/>
              <a:gd name="connsiteX74" fmla="*/ 322256 w 1859768"/>
              <a:gd name="connsiteY74" fmla="*/ 1459939 h 2207713"/>
              <a:gd name="connsiteX75" fmla="*/ 495295 w 1859768"/>
              <a:gd name="connsiteY75" fmla="*/ 1011735 h 2207713"/>
              <a:gd name="connsiteX76" fmla="*/ 631502 w 1859768"/>
              <a:gd name="connsiteY76" fmla="*/ 767246 h 2207713"/>
              <a:gd name="connsiteX77" fmla="*/ 678184 w 1859768"/>
              <a:gd name="connsiteY77" fmla="*/ 678226 h 2207713"/>
              <a:gd name="connsiteX78" fmla="*/ 718531 w 1859768"/>
              <a:gd name="connsiteY78" fmla="*/ 365894 h 2207713"/>
              <a:gd name="connsiteX79" fmla="*/ 669080 w 1859768"/>
              <a:gd name="connsiteY79" fmla="*/ 150213 h 2207713"/>
              <a:gd name="connsiteX80" fmla="*/ 639037 w 1859768"/>
              <a:gd name="connsiteY80" fmla="*/ 0 h 2207713"/>
              <a:gd name="connsiteX81" fmla="*/ 685477 w 1859768"/>
              <a:gd name="connsiteY81" fmla="*/ 0 h 2207713"/>
              <a:gd name="connsiteX82" fmla="*/ 830123 w 1859768"/>
              <a:gd name="connsiteY82" fmla="*/ 644646 h 2207713"/>
              <a:gd name="connsiteX83" fmla="*/ 868286 w 1859768"/>
              <a:gd name="connsiteY83" fmla="*/ 801231 h 2207713"/>
              <a:gd name="connsiteX84" fmla="*/ 945378 w 1859768"/>
              <a:gd name="connsiteY84" fmla="*/ 881698 h 2207713"/>
              <a:gd name="connsiteX85" fmla="*/ 1208838 w 1859768"/>
              <a:gd name="connsiteY85" fmla="*/ 919029 h 2207713"/>
              <a:gd name="connsiteX86" fmla="*/ 1753984 w 1859768"/>
              <a:gd name="connsiteY86" fmla="*/ 1208539 h 2207713"/>
              <a:gd name="connsiteX87" fmla="*/ 1859768 w 1859768"/>
              <a:gd name="connsiteY87" fmla="*/ 1390144 h 2207713"/>
              <a:gd name="connsiteX88" fmla="*/ 1607507 w 1859768"/>
              <a:gd name="connsiteY88" fmla="*/ 1402956 h 2207713"/>
              <a:gd name="connsiteX89" fmla="*/ 1298703 w 1859768"/>
              <a:gd name="connsiteY89" fmla="*/ 1257406 h 2207713"/>
              <a:gd name="connsiteX90" fmla="*/ 1164863 w 1859768"/>
              <a:gd name="connsiteY90" fmla="*/ 1082843 h 2207713"/>
              <a:gd name="connsiteX91" fmla="*/ 1010750 w 1859768"/>
              <a:gd name="connsiteY91" fmla="*/ 956586 h 2207713"/>
              <a:gd name="connsiteX92" fmla="*/ 905506 w 1859768"/>
              <a:gd name="connsiteY92" fmla="*/ 929445 h 2207713"/>
              <a:gd name="connsiteX93" fmla="*/ 994250 w 1859768"/>
              <a:gd name="connsiteY93" fmla="*/ 1187151 h 2207713"/>
              <a:gd name="connsiteX94" fmla="*/ 1063313 w 1859768"/>
              <a:gd name="connsiteY94" fmla="*/ 1241331 h 2207713"/>
              <a:gd name="connsiteX95" fmla="*/ 1403427 w 1859768"/>
              <a:gd name="connsiteY95" fmla="*/ 1675440 h 2207713"/>
              <a:gd name="connsiteX96" fmla="*/ 1412888 w 1859768"/>
              <a:gd name="connsiteY96" fmla="*/ 2013308 h 2207713"/>
              <a:gd name="connsiteX97" fmla="*/ 1370292 w 1859768"/>
              <a:gd name="connsiteY97" fmla="*/ 2202341 h 2207713"/>
              <a:gd name="connsiteX98" fmla="*/ 1350109 w 1859768"/>
              <a:gd name="connsiteY98" fmla="*/ 2206800 h 22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859768" h="2207713">
                <a:moveTo>
                  <a:pt x="0" y="118614"/>
                </a:moveTo>
                <a:lnTo>
                  <a:pt x="0" y="29419"/>
                </a:lnTo>
                <a:lnTo>
                  <a:pt x="16244" y="0"/>
                </a:lnTo>
                <a:lnTo>
                  <a:pt x="68915" y="0"/>
                </a:lnTo>
                <a:close/>
                <a:moveTo>
                  <a:pt x="1715656" y="494800"/>
                </a:moveTo>
                <a:cubicBezTo>
                  <a:pt x="1704862" y="495265"/>
                  <a:pt x="1693511" y="492713"/>
                  <a:pt x="1683714" y="491216"/>
                </a:cubicBezTo>
                <a:cubicBezTo>
                  <a:pt x="1567792" y="473756"/>
                  <a:pt x="1449925" y="461958"/>
                  <a:pt x="1337678" y="431097"/>
                </a:cubicBezTo>
                <a:cubicBezTo>
                  <a:pt x="1134061" y="375091"/>
                  <a:pt x="1009028" y="231185"/>
                  <a:pt x="950852" y="31845"/>
                </a:cubicBezTo>
                <a:lnTo>
                  <a:pt x="938957" y="0"/>
                </a:lnTo>
                <a:lnTo>
                  <a:pt x="1152830" y="0"/>
                </a:lnTo>
                <a:lnTo>
                  <a:pt x="1267279" y="105940"/>
                </a:lnTo>
                <a:cubicBezTo>
                  <a:pt x="1308707" y="144308"/>
                  <a:pt x="1349638" y="182194"/>
                  <a:pt x="1390620" y="219990"/>
                </a:cubicBezTo>
                <a:cubicBezTo>
                  <a:pt x="1386245" y="225654"/>
                  <a:pt x="1381298" y="231460"/>
                  <a:pt x="1376706" y="237482"/>
                </a:cubicBezTo>
                <a:cubicBezTo>
                  <a:pt x="1304559" y="222422"/>
                  <a:pt x="1267575" y="152885"/>
                  <a:pt x="1213653" y="110730"/>
                </a:cubicBezTo>
                <a:cubicBezTo>
                  <a:pt x="1155161" y="64853"/>
                  <a:pt x="1098884" y="19331"/>
                  <a:pt x="1013214" y="4927"/>
                </a:cubicBezTo>
                <a:cubicBezTo>
                  <a:pt x="1047417" y="278154"/>
                  <a:pt x="1317065" y="436272"/>
                  <a:pt x="1634702" y="427133"/>
                </a:cubicBezTo>
                <a:cubicBezTo>
                  <a:pt x="1577765" y="199027"/>
                  <a:pt x="1448459" y="58590"/>
                  <a:pt x="1297389" y="8655"/>
                </a:cubicBezTo>
                <a:lnTo>
                  <a:pt x="1259059" y="0"/>
                </a:lnTo>
                <a:lnTo>
                  <a:pt x="1410415" y="0"/>
                </a:lnTo>
                <a:lnTo>
                  <a:pt x="1499716" y="66646"/>
                </a:lnTo>
                <a:cubicBezTo>
                  <a:pt x="1554948" y="119466"/>
                  <a:pt x="1598789" y="185076"/>
                  <a:pt x="1637128" y="256403"/>
                </a:cubicBezTo>
                <a:cubicBezTo>
                  <a:pt x="1675184" y="326584"/>
                  <a:pt x="1755798" y="433557"/>
                  <a:pt x="1744255" y="480278"/>
                </a:cubicBezTo>
                <a:cubicBezTo>
                  <a:pt x="1736686" y="490852"/>
                  <a:pt x="1726450" y="494335"/>
                  <a:pt x="1715656" y="494800"/>
                </a:cubicBezTo>
                <a:close/>
                <a:moveTo>
                  <a:pt x="118121" y="857786"/>
                </a:moveTo>
                <a:cubicBezTo>
                  <a:pt x="321011" y="780677"/>
                  <a:pt x="535523" y="340321"/>
                  <a:pt x="433985" y="43220"/>
                </a:cubicBezTo>
                <a:cubicBezTo>
                  <a:pt x="410330" y="101200"/>
                  <a:pt x="389994" y="145563"/>
                  <a:pt x="374233" y="191214"/>
                </a:cubicBezTo>
                <a:cubicBezTo>
                  <a:pt x="357538" y="239229"/>
                  <a:pt x="345560" y="289103"/>
                  <a:pt x="330862" y="340269"/>
                </a:cubicBezTo>
                <a:cubicBezTo>
                  <a:pt x="314214" y="330754"/>
                  <a:pt x="303849" y="326966"/>
                  <a:pt x="304211" y="324744"/>
                </a:cubicBezTo>
                <a:cubicBezTo>
                  <a:pt x="311428" y="259327"/>
                  <a:pt x="319790" y="193622"/>
                  <a:pt x="328152" y="127918"/>
                </a:cubicBezTo>
                <a:cubicBezTo>
                  <a:pt x="110186" y="438886"/>
                  <a:pt x="47314" y="643052"/>
                  <a:pt x="118121" y="857786"/>
                </a:cubicBezTo>
                <a:close/>
                <a:moveTo>
                  <a:pt x="74903" y="966935"/>
                </a:moveTo>
                <a:cubicBezTo>
                  <a:pt x="38034" y="945758"/>
                  <a:pt x="15827" y="648523"/>
                  <a:pt x="69491" y="504187"/>
                </a:cubicBezTo>
                <a:cubicBezTo>
                  <a:pt x="133206" y="333209"/>
                  <a:pt x="216093" y="172655"/>
                  <a:pt x="326258" y="28833"/>
                </a:cubicBezTo>
                <a:lnTo>
                  <a:pt x="351236" y="0"/>
                </a:lnTo>
                <a:lnTo>
                  <a:pt x="500166" y="0"/>
                </a:lnTo>
                <a:lnTo>
                  <a:pt x="501007" y="11785"/>
                </a:lnTo>
                <a:cubicBezTo>
                  <a:pt x="557150" y="329413"/>
                  <a:pt x="461159" y="602456"/>
                  <a:pt x="245786" y="835475"/>
                </a:cubicBezTo>
                <a:cubicBezTo>
                  <a:pt x="201837" y="882723"/>
                  <a:pt x="98490" y="976231"/>
                  <a:pt x="74903" y="966935"/>
                </a:cubicBezTo>
                <a:close/>
                <a:moveTo>
                  <a:pt x="1661942" y="1353812"/>
                </a:moveTo>
                <a:cubicBezTo>
                  <a:pt x="1689964" y="1352207"/>
                  <a:pt x="1719270" y="1348345"/>
                  <a:pt x="1749989" y="1342230"/>
                </a:cubicBezTo>
                <a:cubicBezTo>
                  <a:pt x="1656665" y="1097504"/>
                  <a:pt x="1497337" y="963250"/>
                  <a:pt x="1312677" y="968809"/>
                </a:cubicBezTo>
                <a:cubicBezTo>
                  <a:pt x="1286297" y="969603"/>
                  <a:pt x="1259399" y="973250"/>
                  <a:pt x="1232104" y="979836"/>
                </a:cubicBezTo>
                <a:cubicBezTo>
                  <a:pt x="1319351" y="1062014"/>
                  <a:pt x="1460184" y="1072004"/>
                  <a:pt x="1510925" y="1199562"/>
                </a:cubicBezTo>
                <a:cubicBezTo>
                  <a:pt x="1413953" y="1150563"/>
                  <a:pt x="1328893" y="1083357"/>
                  <a:pt x="1217072" y="1054216"/>
                </a:cubicBezTo>
                <a:cubicBezTo>
                  <a:pt x="1332495" y="1265699"/>
                  <a:pt x="1465786" y="1365048"/>
                  <a:pt x="1661942" y="1353812"/>
                </a:cubicBezTo>
                <a:close/>
                <a:moveTo>
                  <a:pt x="394807" y="1626455"/>
                </a:moveTo>
                <a:cubicBezTo>
                  <a:pt x="431036" y="1610664"/>
                  <a:pt x="450719" y="1605418"/>
                  <a:pt x="466693" y="1595017"/>
                </a:cubicBezTo>
                <a:cubicBezTo>
                  <a:pt x="617981" y="1496170"/>
                  <a:pt x="702592" y="1260677"/>
                  <a:pt x="650821" y="1077380"/>
                </a:cubicBezTo>
                <a:cubicBezTo>
                  <a:pt x="640663" y="1042498"/>
                  <a:pt x="641972" y="997433"/>
                  <a:pt x="591587" y="974474"/>
                </a:cubicBezTo>
                <a:cubicBezTo>
                  <a:pt x="578978" y="1018116"/>
                  <a:pt x="566810" y="1056169"/>
                  <a:pt x="557216" y="1094794"/>
                </a:cubicBezTo>
                <a:cubicBezTo>
                  <a:pt x="533192" y="1193037"/>
                  <a:pt x="511601" y="1291280"/>
                  <a:pt x="486148" y="1388665"/>
                </a:cubicBezTo>
                <a:cubicBezTo>
                  <a:pt x="481894" y="1404645"/>
                  <a:pt x="464055" y="1417340"/>
                  <a:pt x="452079" y="1431607"/>
                </a:cubicBezTo>
                <a:cubicBezTo>
                  <a:pt x="445076" y="1427887"/>
                  <a:pt x="437717" y="1423952"/>
                  <a:pt x="430714" y="1420233"/>
                </a:cubicBezTo>
                <a:cubicBezTo>
                  <a:pt x="451292" y="1327723"/>
                  <a:pt x="472444" y="1235070"/>
                  <a:pt x="493238" y="1142201"/>
                </a:cubicBezTo>
                <a:cubicBezTo>
                  <a:pt x="405949" y="1288283"/>
                  <a:pt x="340614" y="1438288"/>
                  <a:pt x="394807" y="1626455"/>
                </a:cubicBezTo>
                <a:close/>
                <a:moveTo>
                  <a:pt x="1315388" y="2115696"/>
                </a:moveTo>
                <a:cubicBezTo>
                  <a:pt x="1459383" y="1841253"/>
                  <a:pt x="1300831" y="1370388"/>
                  <a:pt x="1031118" y="1312715"/>
                </a:cubicBezTo>
                <a:cubicBezTo>
                  <a:pt x="1065996" y="1397084"/>
                  <a:pt x="1095810" y="1474508"/>
                  <a:pt x="1129348" y="1549780"/>
                </a:cubicBezTo>
                <a:cubicBezTo>
                  <a:pt x="1161888" y="1623476"/>
                  <a:pt x="1222856" y="1683035"/>
                  <a:pt x="1248211" y="1771927"/>
                </a:cubicBezTo>
                <a:cubicBezTo>
                  <a:pt x="1222391" y="1769583"/>
                  <a:pt x="1201710" y="1773253"/>
                  <a:pt x="1198290" y="1766808"/>
                </a:cubicBezTo>
                <a:cubicBezTo>
                  <a:pt x="1127371" y="1641272"/>
                  <a:pt x="1057886" y="1514158"/>
                  <a:pt x="990681" y="1391341"/>
                </a:cubicBezTo>
                <a:cubicBezTo>
                  <a:pt x="855540" y="1570131"/>
                  <a:pt x="974506" y="1949897"/>
                  <a:pt x="1315388" y="2115696"/>
                </a:cubicBezTo>
                <a:close/>
                <a:moveTo>
                  <a:pt x="1350109" y="2206800"/>
                </a:moveTo>
                <a:cubicBezTo>
                  <a:pt x="1227294" y="2132029"/>
                  <a:pt x="1103839" y="2055898"/>
                  <a:pt x="1016305" y="1939402"/>
                </a:cubicBezTo>
                <a:cubicBezTo>
                  <a:pt x="894527" y="1777942"/>
                  <a:pt x="844899" y="1595932"/>
                  <a:pt x="915052" y="1399068"/>
                </a:cubicBezTo>
                <a:cubicBezTo>
                  <a:pt x="975348" y="1229938"/>
                  <a:pt x="907264" y="1082692"/>
                  <a:pt x="854782" y="932137"/>
                </a:cubicBezTo>
                <a:cubicBezTo>
                  <a:pt x="846533" y="908644"/>
                  <a:pt x="804422" y="896999"/>
                  <a:pt x="770773" y="875318"/>
                </a:cubicBezTo>
                <a:cubicBezTo>
                  <a:pt x="787545" y="859543"/>
                  <a:pt x="802883" y="845346"/>
                  <a:pt x="825964" y="823117"/>
                </a:cubicBezTo>
                <a:cubicBezTo>
                  <a:pt x="812484" y="768678"/>
                  <a:pt x="797092" y="705284"/>
                  <a:pt x="778651" y="628353"/>
                </a:cubicBezTo>
                <a:cubicBezTo>
                  <a:pt x="718445" y="684857"/>
                  <a:pt x="704504" y="750136"/>
                  <a:pt x="674057" y="806473"/>
                </a:cubicBezTo>
                <a:cubicBezTo>
                  <a:pt x="639013" y="871268"/>
                  <a:pt x="653565" y="926351"/>
                  <a:pt x="678691" y="987300"/>
                </a:cubicBezTo>
                <a:cubicBezTo>
                  <a:pt x="768807" y="1203882"/>
                  <a:pt x="699453" y="1395372"/>
                  <a:pt x="573399" y="1572793"/>
                </a:cubicBezTo>
                <a:cubicBezTo>
                  <a:pt x="543911" y="1614586"/>
                  <a:pt x="491566" y="1640205"/>
                  <a:pt x="448294" y="1671763"/>
                </a:cubicBezTo>
                <a:cubicBezTo>
                  <a:pt x="404448" y="1703465"/>
                  <a:pt x="371872" y="1682427"/>
                  <a:pt x="347341" y="1644762"/>
                </a:cubicBezTo>
                <a:cubicBezTo>
                  <a:pt x="310117" y="1587763"/>
                  <a:pt x="311251" y="1523568"/>
                  <a:pt x="322256" y="1459939"/>
                </a:cubicBezTo>
                <a:cubicBezTo>
                  <a:pt x="349914" y="1299003"/>
                  <a:pt x="405306" y="1149365"/>
                  <a:pt x="495295" y="1011735"/>
                </a:cubicBezTo>
                <a:cubicBezTo>
                  <a:pt x="545960" y="933888"/>
                  <a:pt x="586695" y="849101"/>
                  <a:pt x="631502" y="767246"/>
                </a:cubicBezTo>
                <a:cubicBezTo>
                  <a:pt x="647658" y="737930"/>
                  <a:pt x="657956" y="704608"/>
                  <a:pt x="678184" y="678226"/>
                </a:cubicBezTo>
                <a:cubicBezTo>
                  <a:pt x="752638" y="581017"/>
                  <a:pt x="749272" y="478997"/>
                  <a:pt x="718531" y="365894"/>
                </a:cubicBezTo>
                <a:cubicBezTo>
                  <a:pt x="699256" y="294803"/>
                  <a:pt x="683666" y="222633"/>
                  <a:pt x="669080" y="150213"/>
                </a:cubicBezTo>
                <a:lnTo>
                  <a:pt x="639037" y="0"/>
                </a:lnTo>
                <a:lnTo>
                  <a:pt x="685477" y="0"/>
                </a:lnTo>
                <a:lnTo>
                  <a:pt x="830123" y="644646"/>
                </a:lnTo>
                <a:cubicBezTo>
                  <a:pt x="841889" y="697081"/>
                  <a:pt x="858594" y="748580"/>
                  <a:pt x="868286" y="801231"/>
                </a:cubicBezTo>
                <a:cubicBezTo>
                  <a:pt x="876847" y="846862"/>
                  <a:pt x="902344" y="867547"/>
                  <a:pt x="945378" y="881698"/>
                </a:cubicBezTo>
                <a:cubicBezTo>
                  <a:pt x="1031306" y="909427"/>
                  <a:pt x="1113389" y="928992"/>
                  <a:pt x="1208838" y="919029"/>
                </a:cubicBezTo>
                <a:cubicBezTo>
                  <a:pt x="1450323" y="893401"/>
                  <a:pt x="1641860" y="979221"/>
                  <a:pt x="1753984" y="1208539"/>
                </a:cubicBezTo>
                <a:cubicBezTo>
                  <a:pt x="1782977" y="1267908"/>
                  <a:pt x="1856145" y="1343578"/>
                  <a:pt x="1859768" y="1390144"/>
                </a:cubicBezTo>
                <a:cubicBezTo>
                  <a:pt x="1836417" y="1439526"/>
                  <a:pt x="1688979" y="1406544"/>
                  <a:pt x="1607507" y="1402956"/>
                </a:cubicBezTo>
                <a:cubicBezTo>
                  <a:pt x="1486122" y="1397822"/>
                  <a:pt x="1378192" y="1354922"/>
                  <a:pt x="1298703" y="1257406"/>
                </a:cubicBezTo>
                <a:cubicBezTo>
                  <a:pt x="1252324" y="1200270"/>
                  <a:pt x="1195489" y="1147586"/>
                  <a:pt x="1164863" y="1082843"/>
                </a:cubicBezTo>
                <a:cubicBezTo>
                  <a:pt x="1130674" y="1011083"/>
                  <a:pt x="1077231" y="979459"/>
                  <a:pt x="1010750" y="956586"/>
                </a:cubicBezTo>
                <a:cubicBezTo>
                  <a:pt x="982871" y="947151"/>
                  <a:pt x="954125" y="941586"/>
                  <a:pt x="905506" y="929445"/>
                </a:cubicBezTo>
                <a:cubicBezTo>
                  <a:pt x="938069" y="1026569"/>
                  <a:pt x="961505" y="1108942"/>
                  <a:pt x="994250" y="1187151"/>
                </a:cubicBezTo>
                <a:cubicBezTo>
                  <a:pt x="1004360" y="1210786"/>
                  <a:pt x="1037660" y="1227381"/>
                  <a:pt x="1063313" y="1241331"/>
                </a:cubicBezTo>
                <a:cubicBezTo>
                  <a:pt x="1239665" y="1337051"/>
                  <a:pt x="1330749" y="1501044"/>
                  <a:pt x="1403427" y="1675440"/>
                </a:cubicBezTo>
                <a:cubicBezTo>
                  <a:pt x="1448273" y="1782871"/>
                  <a:pt x="1438875" y="1899660"/>
                  <a:pt x="1412888" y="2013308"/>
                </a:cubicBezTo>
                <a:cubicBezTo>
                  <a:pt x="1398883" y="2074648"/>
                  <a:pt x="1385094" y="2135629"/>
                  <a:pt x="1370292" y="2202341"/>
                </a:cubicBezTo>
                <a:cubicBezTo>
                  <a:pt x="1368001" y="2202917"/>
                  <a:pt x="1355826" y="2210234"/>
                  <a:pt x="1350109" y="2206800"/>
                </a:cubicBez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13" name="Freeform 12"/>
          <p:cNvSpPr/>
          <p:nvPr/>
        </p:nvSpPr>
        <p:spPr>
          <a:xfrm rot="16200000" flipH="1">
            <a:off x="5921014" y="2286179"/>
            <a:ext cx="5509165" cy="936809"/>
          </a:xfrm>
          <a:custGeom>
            <a:avLst/>
            <a:gdLst>
              <a:gd name="connsiteX0" fmla="*/ 5509165 w 5509165"/>
              <a:gd name="connsiteY0" fmla="*/ 1249078 h 1249078"/>
              <a:gd name="connsiteX1" fmla="*/ 0 w 5509165"/>
              <a:gd name="connsiteY1" fmla="*/ 1249078 h 1249078"/>
              <a:gd name="connsiteX2" fmla="*/ 0 w 5509165"/>
              <a:gd name="connsiteY2" fmla="*/ 376649 h 1249078"/>
              <a:gd name="connsiteX3" fmla="*/ 124275 w 5509165"/>
              <a:gd name="connsiteY3" fmla="*/ 338434 h 1249078"/>
              <a:gd name="connsiteX4" fmla="*/ 2337339 w 5509165"/>
              <a:gd name="connsiteY4" fmla="*/ 1263 h 1249078"/>
              <a:gd name="connsiteX5" fmla="*/ 4747463 w 5509165"/>
              <a:gd name="connsiteY5" fmla="*/ 509094 h 1249078"/>
              <a:gd name="connsiteX6" fmla="*/ 5475419 w 5509165"/>
              <a:gd name="connsiteY6" fmla="*/ 1196657 h 124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165" h="1249078">
                <a:moveTo>
                  <a:pt x="5509165" y="1249078"/>
                </a:moveTo>
                <a:lnTo>
                  <a:pt x="0" y="1249078"/>
                </a:lnTo>
                <a:lnTo>
                  <a:pt x="0" y="376649"/>
                </a:lnTo>
                <a:lnTo>
                  <a:pt x="124275" y="338434"/>
                </a:lnTo>
                <a:cubicBezTo>
                  <a:pt x="840589" y="132976"/>
                  <a:pt x="1609226" y="14590"/>
                  <a:pt x="2337339" y="1263"/>
                </a:cubicBezTo>
                <a:cubicBezTo>
                  <a:pt x="3273483" y="-15871"/>
                  <a:pt x="4142637" y="140664"/>
                  <a:pt x="4747463" y="509094"/>
                </a:cubicBezTo>
                <a:cubicBezTo>
                  <a:pt x="5039841" y="687195"/>
                  <a:pt x="5284004" y="923072"/>
                  <a:pt x="5475419" y="1196657"/>
                </a:cubicBezTo>
                <a:close/>
              </a:path>
            </a:pathLst>
          </a:custGeom>
          <a:solidFill>
            <a:schemeClr val="accent4">
              <a:alpha val="50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7" name="Content Placeholder 6"/>
          <p:cNvSpPr>
            <a:spLocks noGrp="1"/>
          </p:cNvSpPr>
          <p:nvPr>
            <p:ph sz="quarter" idx="10"/>
          </p:nvPr>
        </p:nvSpPr>
        <p:spPr>
          <a:xfrm>
            <a:off x="685800" y="2039112"/>
            <a:ext cx="5362956" cy="335657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p:cNvSpPr>
            <a:spLocks noGrp="1"/>
          </p:cNvSpPr>
          <p:nvPr>
            <p:ph type="sldNum" sz="quarter" idx="4"/>
          </p:nvPr>
        </p:nvSpPr>
        <p:spPr>
          <a:xfrm>
            <a:off x="8515350" y="5879805"/>
            <a:ext cx="496062"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850650B3-4EDF-47DD-A5CA-DF55EAD8FBA8}" type="slidenum">
              <a:rPr lang="en-US" smtClean="0"/>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Quote">
    <p:bg>
      <p:bgPr>
        <a:solidFill>
          <a:schemeClr val="bg2"/>
        </a:solidFill>
        <a:effectLst/>
      </p:bgPr>
    </p:bg>
    <p:spTree>
      <p:nvGrpSpPr>
        <p:cNvPr id="1" name=""/>
        <p:cNvGrpSpPr/>
        <p:nvPr/>
      </p:nvGrpSpPr>
      <p:grpSpPr>
        <a:xfrm>
          <a:off x="0" y="0"/>
          <a:ext cx="0" cy="0"/>
          <a:chOff x="0" y="0"/>
          <a:chExt cx="0" cy="0"/>
        </a:xfrm>
      </p:grpSpPr>
      <p:sp>
        <p:nvSpPr>
          <p:cNvPr id="52" name="Freeform: Shape 51"/>
          <p:cNvSpPr/>
          <p:nvPr/>
        </p:nvSpPr>
        <p:spPr>
          <a:xfrm>
            <a:off x="1" y="2"/>
            <a:ext cx="2412268"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3"/>
          <p:cNvSpPr/>
          <p:nvPr/>
        </p:nvSpPr>
        <p:spPr>
          <a:xfrm>
            <a:off x="6778105" y="1618812"/>
            <a:ext cx="2365895" cy="5229819"/>
          </a:xfrm>
          <a:custGeom>
            <a:avLst/>
            <a:gdLst>
              <a:gd name="connsiteX0" fmla="*/ 2984957 w 3154526"/>
              <a:gd name="connsiteY0" fmla="*/ 4764199 h 5229819"/>
              <a:gd name="connsiteX1" fmla="*/ 3085247 w 3154526"/>
              <a:gd name="connsiteY1" fmla="*/ 4783935 h 5229819"/>
              <a:gd name="connsiteX2" fmla="*/ 3154526 w 3154526"/>
              <a:gd name="connsiteY2" fmla="*/ 4805985 h 5229819"/>
              <a:gd name="connsiteX3" fmla="*/ 3154526 w 3154526"/>
              <a:gd name="connsiteY3" fmla="*/ 4854317 h 5229819"/>
              <a:gd name="connsiteX4" fmla="*/ 3077489 w 3154526"/>
              <a:gd name="connsiteY4" fmla="*/ 4835342 h 5229819"/>
              <a:gd name="connsiteX5" fmla="*/ 2943802 w 3154526"/>
              <a:gd name="connsiteY5" fmla="*/ 4819637 h 5229819"/>
              <a:gd name="connsiteX6" fmla="*/ 2790751 w 3154526"/>
              <a:gd name="connsiteY6" fmla="*/ 4847576 h 5229819"/>
              <a:gd name="connsiteX7" fmla="*/ 2434897 w 3154526"/>
              <a:gd name="connsiteY7" fmla="*/ 5031577 h 5229819"/>
              <a:gd name="connsiteX8" fmla="*/ 2951768 w 3154526"/>
              <a:gd name="connsiteY8" fmla="*/ 4976098 h 5229819"/>
              <a:gd name="connsiteX9" fmla="*/ 3154526 w 3154526"/>
              <a:gd name="connsiteY9" fmla="*/ 4968709 h 5229819"/>
              <a:gd name="connsiteX10" fmla="*/ 3154526 w 3154526"/>
              <a:gd name="connsiteY10" fmla="*/ 5031765 h 5229819"/>
              <a:gd name="connsiteX11" fmla="*/ 3014835 w 3154526"/>
              <a:gd name="connsiteY11" fmla="*/ 5034301 h 5229819"/>
              <a:gd name="connsiteX12" fmla="*/ 2393353 w 3154526"/>
              <a:gd name="connsiteY12" fmla="*/ 5115550 h 5229819"/>
              <a:gd name="connsiteX13" fmla="*/ 2867479 w 3154526"/>
              <a:gd name="connsiteY13" fmla="*/ 5174972 h 5229819"/>
              <a:gd name="connsiteX14" fmla="*/ 3154526 w 3154526"/>
              <a:gd name="connsiteY14" fmla="*/ 5146324 h 5229819"/>
              <a:gd name="connsiteX15" fmla="*/ 3154526 w 3154526"/>
              <a:gd name="connsiteY15" fmla="*/ 5195560 h 5229819"/>
              <a:gd name="connsiteX16" fmla="*/ 2893424 w 3154526"/>
              <a:gd name="connsiteY16" fmla="*/ 5222073 h 5229819"/>
              <a:gd name="connsiteX17" fmla="*/ 2386859 w 3154526"/>
              <a:gd name="connsiteY17" fmla="*/ 5181967 h 5229819"/>
              <a:gd name="connsiteX18" fmla="*/ 2246076 w 3154526"/>
              <a:gd name="connsiteY18" fmla="*/ 5123402 h 5229819"/>
              <a:gd name="connsiteX19" fmla="*/ 2334992 w 3154526"/>
              <a:gd name="connsiteY19" fmla="*/ 5028470 h 5229819"/>
              <a:gd name="connsiteX20" fmla="*/ 2693848 w 3154526"/>
              <a:gd name="connsiteY20" fmla="*/ 4824451 h 5229819"/>
              <a:gd name="connsiteX21" fmla="*/ 2984957 w 3154526"/>
              <a:gd name="connsiteY21" fmla="*/ 4764199 h 5229819"/>
              <a:gd name="connsiteX22" fmla="*/ 2257356 w 3154526"/>
              <a:gd name="connsiteY22" fmla="*/ 4262588 h 5229819"/>
              <a:gd name="connsiteX23" fmla="*/ 2122814 w 3154526"/>
              <a:gd name="connsiteY23" fmla="*/ 4273357 h 5229819"/>
              <a:gd name="connsiteX24" fmla="*/ 2427819 w 3154526"/>
              <a:gd name="connsiteY24" fmla="*/ 4316623 h 5229819"/>
              <a:gd name="connsiteX25" fmla="*/ 2495745 w 3154526"/>
              <a:gd name="connsiteY25" fmla="*/ 4323417 h 5229819"/>
              <a:gd name="connsiteX26" fmla="*/ 2842012 w 3154526"/>
              <a:gd name="connsiteY26" fmla="*/ 4396980 h 5229819"/>
              <a:gd name="connsiteX27" fmla="*/ 2946172 w 3154526"/>
              <a:gd name="connsiteY27" fmla="*/ 4417967 h 5229819"/>
              <a:gd name="connsiteX28" fmla="*/ 2257356 w 3154526"/>
              <a:gd name="connsiteY28" fmla="*/ 4262588 h 5229819"/>
              <a:gd name="connsiteX29" fmla="*/ 2658537 w 3154526"/>
              <a:gd name="connsiteY29" fmla="*/ 3869558 h 5229819"/>
              <a:gd name="connsiteX30" fmla="*/ 2641175 w 3154526"/>
              <a:gd name="connsiteY30" fmla="*/ 3888643 h 5229819"/>
              <a:gd name="connsiteX31" fmla="*/ 3126479 w 3154526"/>
              <a:gd name="connsiteY31" fmla="*/ 4335544 h 5229819"/>
              <a:gd name="connsiteX32" fmla="*/ 3143670 w 3154526"/>
              <a:gd name="connsiteY32" fmla="*/ 4314908 h 5229819"/>
              <a:gd name="connsiteX33" fmla="*/ 2658537 w 3154526"/>
              <a:gd name="connsiteY33" fmla="*/ 3869558 h 5229819"/>
              <a:gd name="connsiteX34" fmla="*/ 2629101 w 3154526"/>
              <a:gd name="connsiteY34" fmla="*/ 3729983 h 5229819"/>
              <a:gd name="connsiteX35" fmla="*/ 2725377 w 3154526"/>
              <a:gd name="connsiteY35" fmla="*/ 3746294 h 5229819"/>
              <a:gd name="connsiteX36" fmla="*/ 3013384 w 3154526"/>
              <a:gd name="connsiteY36" fmla="*/ 3891324 h 5229819"/>
              <a:gd name="connsiteX37" fmla="*/ 3154526 w 3154526"/>
              <a:gd name="connsiteY37" fmla="*/ 3990464 h 5229819"/>
              <a:gd name="connsiteX38" fmla="*/ 3154526 w 3154526"/>
              <a:gd name="connsiteY38" fmla="*/ 4060395 h 5229819"/>
              <a:gd name="connsiteX39" fmla="*/ 3036403 w 3154526"/>
              <a:gd name="connsiteY39" fmla="*/ 3972021 h 5229819"/>
              <a:gd name="connsiteX40" fmla="*/ 2688997 w 3154526"/>
              <a:gd name="connsiteY40" fmla="*/ 3810128 h 5229819"/>
              <a:gd name="connsiteX41" fmla="*/ 3092476 w 3154526"/>
              <a:gd name="connsiteY41" fmla="*/ 4164235 h 5229819"/>
              <a:gd name="connsiteX42" fmla="*/ 3154526 w 3154526"/>
              <a:gd name="connsiteY42" fmla="*/ 4207256 h 5229819"/>
              <a:gd name="connsiteX43" fmla="*/ 3154526 w 3154526"/>
              <a:gd name="connsiteY43" fmla="*/ 4417507 h 5229819"/>
              <a:gd name="connsiteX44" fmla="*/ 3087942 w 3154526"/>
              <a:gd name="connsiteY44" fmla="*/ 4378606 h 5229819"/>
              <a:gd name="connsiteX45" fmla="*/ 3130359 w 3154526"/>
              <a:gd name="connsiteY45" fmla="*/ 4425849 h 5229819"/>
              <a:gd name="connsiteX46" fmla="*/ 3154526 w 3154526"/>
              <a:gd name="connsiteY46" fmla="*/ 4447989 h 5229819"/>
              <a:gd name="connsiteX47" fmla="*/ 3154526 w 3154526"/>
              <a:gd name="connsiteY47" fmla="*/ 4543354 h 5229819"/>
              <a:gd name="connsiteX48" fmla="*/ 3094526 w 3154526"/>
              <a:gd name="connsiteY48" fmla="*/ 4521621 h 5229819"/>
              <a:gd name="connsiteX49" fmla="*/ 2985083 w 3154526"/>
              <a:gd name="connsiteY49" fmla="*/ 4485238 h 5229819"/>
              <a:gd name="connsiteX50" fmla="*/ 2708626 w 3154526"/>
              <a:gd name="connsiteY50" fmla="*/ 4418017 h 5229819"/>
              <a:gd name="connsiteX51" fmla="*/ 2620844 w 3154526"/>
              <a:gd name="connsiteY51" fmla="*/ 4430706 h 5229819"/>
              <a:gd name="connsiteX52" fmla="*/ 2540001 w 3154526"/>
              <a:gd name="connsiteY52" fmla="*/ 4424025 h 5229819"/>
              <a:gd name="connsiteX53" fmla="*/ 1907604 w 3154526"/>
              <a:gd name="connsiteY53" fmla="*/ 4339664 h 5229819"/>
              <a:gd name="connsiteX54" fmla="*/ 1879113 w 3154526"/>
              <a:gd name="connsiteY54" fmla="*/ 4342926 h 5229819"/>
              <a:gd name="connsiteX55" fmla="*/ 1921270 w 3154526"/>
              <a:gd name="connsiteY55" fmla="*/ 4376988 h 5229819"/>
              <a:gd name="connsiteX56" fmla="*/ 2647281 w 3154526"/>
              <a:gd name="connsiteY56" fmla="*/ 4614572 h 5229819"/>
              <a:gd name="connsiteX57" fmla="*/ 3060973 w 3154526"/>
              <a:gd name="connsiteY57" fmla="*/ 4624283 h 5229819"/>
              <a:gd name="connsiteX58" fmla="*/ 3154526 w 3154526"/>
              <a:gd name="connsiteY58" fmla="*/ 4599347 h 5229819"/>
              <a:gd name="connsiteX59" fmla="*/ 3154526 w 3154526"/>
              <a:gd name="connsiteY59" fmla="*/ 4661496 h 5229819"/>
              <a:gd name="connsiteX60" fmla="*/ 3124590 w 3154526"/>
              <a:gd name="connsiteY60" fmla="*/ 4670972 h 5229819"/>
              <a:gd name="connsiteX61" fmla="*/ 2657957 w 3154526"/>
              <a:gd name="connsiteY61" fmla="*/ 4674486 h 5229819"/>
              <a:gd name="connsiteX62" fmla="*/ 1891952 w 3154526"/>
              <a:gd name="connsiteY62" fmla="*/ 4426992 h 5229819"/>
              <a:gd name="connsiteX63" fmla="*/ 1839998 w 3154526"/>
              <a:gd name="connsiteY63" fmla="*/ 4399458 h 5229819"/>
              <a:gd name="connsiteX64" fmla="*/ 1897411 w 3154526"/>
              <a:gd name="connsiteY64" fmla="*/ 4275071 h 5229819"/>
              <a:gd name="connsiteX65" fmla="*/ 2271660 w 3154526"/>
              <a:gd name="connsiteY65" fmla="*/ 4202654 h 5229819"/>
              <a:gd name="connsiteX66" fmla="*/ 2860369 w 3154526"/>
              <a:gd name="connsiteY66" fmla="*/ 4283351 h 5229819"/>
              <a:gd name="connsiteX67" fmla="*/ 2986729 w 3154526"/>
              <a:gd name="connsiteY67" fmla="*/ 4338210 h 5229819"/>
              <a:gd name="connsiteX68" fmla="*/ 2815025 w 3154526"/>
              <a:gd name="connsiteY68" fmla="*/ 4191559 h 5229819"/>
              <a:gd name="connsiteX69" fmla="*/ 2550431 w 3154526"/>
              <a:gd name="connsiteY69" fmla="*/ 3844543 h 5229819"/>
              <a:gd name="connsiteX70" fmla="*/ 2629101 w 3154526"/>
              <a:gd name="connsiteY70" fmla="*/ 3729983 h 5229819"/>
              <a:gd name="connsiteX71" fmla="*/ 2911098 w 3154526"/>
              <a:gd name="connsiteY71" fmla="*/ 3440435 h 5229819"/>
              <a:gd name="connsiteX72" fmla="*/ 2828048 w 3154526"/>
              <a:gd name="connsiteY72" fmla="*/ 3443932 h 5229819"/>
              <a:gd name="connsiteX73" fmla="*/ 2509409 w 3154526"/>
              <a:gd name="connsiteY73" fmla="*/ 3495655 h 5229819"/>
              <a:gd name="connsiteX74" fmla="*/ 2147895 w 3154526"/>
              <a:gd name="connsiteY74" fmla="*/ 3514483 h 5229819"/>
              <a:gd name="connsiteX75" fmla="*/ 2003552 w 3154526"/>
              <a:gd name="connsiteY75" fmla="*/ 3520439 h 5229819"/>
              <a:gd name="connsiteX76" fmla="*/ 2246830 w 3154526"/>
              <a:gd name="connsiteY76" fmla="*/ 3622276 h 5229819"/>
              <a:gd name="connsiteX77" fmla="*/ 2835671 w 3154526"/>
              <a:gd name="connsiteY77" fmla="*/ 3548747 h 5229819"/>
              <a:gd name="connsiteX78" fmla="*/ 2998953 w 3154526"/>
              <a:gd name="connsiteY78" fmla="*/ 3464237 h 5229819"/>
              <a:gd name="connsiteX79" fmla="*/ 2995075 w 3154526"/>
              <a:gd name="connsiteY79" fmla="*/ 3442088 h 5229819"/>
              <a:gd name="connsiteX80" fmla="*/ 2911098 w 3154526"/>
              <a:gd name="connsiteY80" fmla="*/ 3440435 h 5229819"/>
              <a:gd name="connsiteX81" fmla="*/ 2690666 w 3154526"/>
              <a:gd name="connsiteY81" fmla="*/ 3299672 h 5229819"/>
              <a:gd name="connsiteX82" fmla="*/ 2476905 w 3154526"/>
              <a:gd name="connsiteY82" fmla="*/ 3324782 h 5229819"/>
              <a:gd name="connsiteX83" fmla="*/ 2094849 w 3154526"/>
              <a:gd name="connsiteY83" fmla="*/ 3447220 h 5229819"/>
              <a:gd name="connsiteX84" fmla="*/ 2483888 w 3154526"/>
              <a:gd name="connsiteY84" fmla="*/ 3440295 h 5229819"/>
              <a:gd name="connsiteX85" fmla="*/ 3014076 w 3154526"/>
              <a:gd name="connsiteY85" fmla="*/ 3366305 h 5229819"/>
              <a:gd name="connsiteX86" fmla="*/ 2904378 w 3154526"/>
              <a:gd name="connsiteY86" fmla="*/ 3324561 h 5229819"/>
              <a:gd name="connsiteX87" fmla="*/ 2690666 w 3154526"/>
              <a:gd name="connsiteY87" fmla="*/ 3299672 h 5229819"/>
              <a:gd name="connsiteX88" fmla="*/ 2600173 w 3154526"/>
              <a:gd name="connsiteY88" fmla="*/ 3247414 h 5229819"/>
              <a:gd name="connsiteX89" fmla="*/ 3008079 w 3154526"/>
              <a:gd name="connsiteY89" fmla="*/ 3291395 h 5229819"/>
              <a:gd name="connsiteX90" fmla="*/ 3154526 w 3154526"/>
              <a:gd name="connsiteY90" fmla="*/ 3354047 h 5229819"/>
              <a:gd name="connsiteX91" fmla="*/ 3154526 w 3154526"/>
              <a:gd name="connsiteY91" fmla="*/ 3464030 h 5229819"/>
              <a:gd name="connsiteX92" fmla="*/ 3150012 w 3154526"/>
              <a:gd name="connsiteY92" fmla="*/ 3464430 h 5229819"/>
              <a:gd name="connsiteX93" fmla="*/ 3006185 w 3154526"/>
              <a:gd name="connsiteY93" fmla="*/ 3521395 h 5229819"/>
              <a:gd name="connsiteX94" fmla="*/ 2745224 w 3154526"/>
              <a:gd name="connsiteY94" fmla="*/ 3629721 h 5229819"/>
              <a:gd name="connsiteX95" fmla="*/ 2266244 w 3154526"/>
              <a:gd name="connsiteY95" fmla="*/ 3673727 h 5229819"/>
              <a:gd name="connsiteX96" fmla="*/ 1968615 w 3154526"/>
              <a:gd name="connsiteY96" fmla="*/ 3585320 h 5229819"/>
              <a:gd name="connsiteX97" fmla="*/ 1898396 w 3154526"/>
              <a:gd name="connsiteY97" fmla="*/ 3500287 h 5229819"/>
              <a:gd name="connsiteX98" fmla="*/ 1989083 w 3154526"/>
              <a:gd name="connsiteY98" fmla="*/ 3427016 h 5229819"/>
              <a:gd name="connsiteX99" fmla="*/ 2389567 w 3154526"/>
              <a:gd name="connsiteY99" fmla="*/ 3290809 h 5229819"/>
              <a:gd name="connsiteX100" fmla="*/ 2600173 w 3154526"/>
              <a:gd name="connsiteY100" fmla="*/ 3247414 h 5229819"/>
              <a:gd name="connsiteX101" fmla="*/ 2319352 w 3154526"/>
              <a:gd name="connsiteY101" fmla="*/ 2601737 h 5229819"/>
              <a:gd name="connsiteX102" fmla="*/ 2766163 w 3154526"/>
              <a:gd name="connsiteY102" fmla="*/ 2737145 h 5229819"/>
              <a:gd name="connsiteX103" fmla="*/ 2974746 w 3154526"/>
              <a:gd name="connsiteY103" fmla="*/ 2866399 h 5229819"/>
              <a:gd name="connsiteX104" fmla="*/ 3121568 w 3154526"/>
              <a:gd name="connsiteY104" fmla="*/ 2982134 h 5229819"/>
              <a:gd name="connsiteX105" fmla="*/ 3154526 w 3154526"/>
              <a:gd name="connsiteY105" fmla="*/ 3011886 h 5229819"/>
              <a:gd name="connsiteX106" fmla="*/ 3154526 w 3154526"/>
              <a:gd name="connsiteY106" fmla="*/ 3160319 h 5229819"/>
              <a:gd name="connsiteX107" fmla="*/ 3067546 w 3154526"/>
              <a:gd name="connsiteY107" fmla="*/ 3110720 h 5229819"/>
              <a:gd name="connsiteX108" fmla="*/ 2232937 w 3154526"/>
              <a:gd name="connsiteY108" fmla="*/ 2769088 h 5229819"/>
              <a:gd name="connsiteX109" fmla="*/ 2352619 w 3154526"/>
              <a:gd name="connsiteY109" fmla="*/ 2743180 h 5229819"/>
              <a:gd name="connsiteX110" fmla="*/ 2721589 w 3154526"/>
              <a:gd name="connsiteY110" fmla="*/ 2876160 h 5229819"/>
              <a:gd name="connsiteX111" fmla="*/ 3060914 w 3154526"/>
              <a:gd name="connsiteY111" fmla="*/ 3014259 h 5229819"/>
              <a:gd name="connsiteX112" fmla="*/ 2965264 w 3154526"/>
              <a:gd name="connsiteY112" fmla="*/ 2935323 h 5229819"/>
              <a:gd name="connsiteX113" fmla="*/ 2367226 w 3154526"/>
              <a:gd name="connsiteY113" fmla="*/ 2661486 h 5229819"/>
              <a:gd name="connsiteX114" fmla="*/ 2207259 w 3154526"/>
              <a:gd name="connsiteY114" fmla="*/ 2694665 h 5229819"/>
              <a:gd name="connsiteX115" fmla="*/ 2179723 w 3154526"/>
              <a:gd name="connsiteY115" fmla="*/ 2818255 h 5229819"/>
              <a:gd name="connsiteX116" fmla="*/ 2514888 w 3154526"/>
              <a:gd name="connsiteY116" fmla="*/ 3048475 h 5229819"/>
              <a:gd name="connsiteX117" fmla="*/ 3016861 w 3154526"/>
              <a:gd name="connsiteY117" fmla="*/ 3160740 h 5229819"/>
              <a:gd name="connsiteX118" fmla="*/ 3154526 w 3154526"/>
              <a:gd name="connsiteY118" fmla="*/ 3176279 h 5229819"/>
              <a:gd name="connsiteX119" fmla="*/ 3154526 w 3154526"/>
              <a:gd name="connsiteY119" fmla="*/ 3250361 h 5229819"/>
              <a:gd name="connsiteX120" fmla="*/ 3091307 w 3154526"/>
              <a:gd name="connsiteY120" fmla="*/ 3229805 h 5229819"/>
              <a:gd name="connsiteX121" fmla="*/ 2723879 w 3154526"/>
              <a:gd name="connsiteY121" fmla="*/ 3162709 h 5229819"/>
              <a:gd name="connsiteX122" fmla="*/ 2203034 w 3154526"/>
              <a:gd name="connsiteY122" fmla="*/ 2922890 h 5229819"/>
              <a:gd name="connsiteX123" fmla="*/ 2101110 w 3154526"/>
              <a:gd name="connsiteY123" fmla="*/ 2793332 h 5229819"/>
              <a:gd name="connsiteX124" fmla="*/ 2116325 w 3154526"/>
              <a:gd name="connsiteY124" fmla="*/ 2687419 h 5229819"/>
              <a:gd name="connsiteX125" fmla="*/ 2319352 w 3154526"/>
              <a:gd name="connsiteY125" fmla="*/ 2601737 h 5229819"/>
              <a:gd name="connsiteX126" fmla="*/ 1350946 w 3154526"/>
              <a:gd name="connsiteY126" fmla="*/ 1631006 h 5229819"/>
              <a:gd name="connsiteX127" fmla="*/ 1004901 w 3154526"/>
              <a:gd name="connsiteY127" fmla="*/ 1697258 h 5229819"/>
              <a:gd name="connsiteX128" fmla="*/ 955407 w 3154526"/>
              <a:gd name="connsiteY128" fmla="*/ 1725240 h 5229819"/>
              <a:gd name="connsiteX129" fmla="*/ 1056827 w 3154526"/>
              <a:gd name="connsiteY129" fmla="*/ 1829253 h 5229819"/>
              <a:gd name="connsiteX130" fmla="*/ 1626585 w 3154526"/>
              <a:gd name="connsiteY130" fmla="*/ 2030287 h 5229819"/>
              <a:gd name="connsiteX131" fmla="*/ 2214811 w 3154526"/>
              <a:gd name="connsiteY131" fmla="*/ 2140743 h 5229819"/>
              <a:gd name="connsiteX132" fmla="*/ 2475442 w 3154526"/>
              <a:gd name="connsiteY132" fmla="*/ 2220115 h 5229819"/>
              <a:gd name="connsiteX133" fmla="*/ 1255641 w 3154526"/>
              <a:gd name="connsiteY133" fmla="*/ 1766864 h 5229819"/>
              <a:gd name="connsiteX134" fmla="*/ 1305929 w 3154526"/>
              <a:gd name="connsiteY134" fmla="*/ 1722974 h 5229819"/>
              <a:gd name="connsiteX135" fmla="*/ 2002915 w 3154526"/>
              <a:gd name="connsiteY135" fmla="*/ 1923946 h 5229819"/>
              <a:gd name="connsiteX136" fmla="*/ 2449662 w 3154526"/>
              <a:gd name="connsiteY136" fmla="*/ 2126020 h 5229819"/>
              <a:gd name="connsiteX137" fmla="*/ 2505028 w 3154526"/>
              <a:gd name="connsiteY137" fmla="*/ 2142789 h 5229819"/>
              <a:gd name="connsiteX138" fmla="*/ 2446175 w 3154526"/>
              <a:gd name="connsiteY138" fmla="*/ 2082091 h 5229819"/>
              <a:gd name="connsiteX139" fmla="*/ 2312648 w 3154526"/>
              <a:gd name="connsiteY139" fmla="*/ 1997116 h 5229819"/>
              <a:gd name="connsiteX140" fmla="*/ 1350946 w 3154526"/>
              <a:gd name="connsiteY140" fmla="*/ 1631006 h 5229819"/>
              <a:gd name="connsiteX141" fmla="*/ 2656659 w 3154526"/>
              <a:gd name="connsiteY141" fmla="*/ 1238775 h 5229819"/>
              <a:gd name="connsiteX142" fmla="*/ 2625436 w 3154526"/>
              <a:gd name="connsiteY142" fmla="*/ 1397072 h 5229819"/>
              <a:gd name="connsiteX143" fmla="*/ 2875161 w 3154526"/>
              <a:gd name="connsiteY143" fmla="*/ 2321650 h 5229819"/>
              <a:gd name="connsiteX144" fmla="*/ 2925722 w 3154526"/>
              <a:gd name="connsiteY144" fmla="*/ 2392692 h 5229819"/>
              <a:gd name="connsiteX145" fmla="*/ 2811462 w 3154526"/>
              <a:gd name="connsiteY145" fmla="*/ 1947758 h 5229819"/>
              <a:gd name="connsiteX146" fmla="*/ 2718919 w 3154526"/>
              <a:gd name="connsiteY146" fmla="*/ 1497019 h 5229819"/>
              <a:gd name="connsiteX147" fmla="*/ 2753255 w 3154526"/>
              <a:gd name="connsiteY147" fmla="*/ 1529176 h 5229819"/>
              <a:gd name="connsiteX148" fmla="*/ 2881379 w 3154526"/>
              <a:gd name="connsiteY148" fmla="*/ 2022317 h 5229819"/>
              <a:gd name="connsiteX149" fmla="*/ 2996393 w 3154526"/>
              <a:gd name="connsiteY149" fmla="*/ 2365005 h 5229819"/>
              <a:gd name="connsiteX150" fmla="*/ 3100133 w 3154526"/>
              <a:gd name="connsiteY150" fmla="*/ 2512233 h 5229819"/>
              <a:gd name="connsiteX151" fmla="*/ 3079545 w 3154526"/>
              <a:gd name="connsiteY151" fmla="*/ 1967247 h 5229819"/>
              <a:gd name="connsiteX152" fmla="*/ 2899475 w 3154526"/>
              <a:gd name="connsiteY152" fmla="*/ 1449951 h 5229819"/>
              <a:gd name="connsiteX153" fmla="*/ 2656659 w 3154526"/>
              <a:gd name="connsiteY153" fmla="*/ 1238775 h 5229819"/>
              <a:gd name="connsiteX154" fmla="*/ 1367798 w 3154526"/>
              <a:gd name="connsiteY154" fmla="*/ 807514 h 5229819"/>
              <a:gd name="connsiteX155" fmla="*/ 1321670 w 3154526"/>
              <a:gd name="connsiteY155" fmla="*/ 812743 h 5229819"/>
              <a:gd name="connsiteX156" fmla="*/ 1326427 w 3154526"/>
              <a:gd name="connsiteY156" fmla="*/ 995044 h 5229819"/>
              <a:gd name="connsiteX157" fmla="*/ 1646715 w 3154526"/>
              <a:gd name="connsiteY157" fmla="*/ 1403714 h 5229819"/>
              <a:gd name="connsiteX158" fmla="*/ 1699020 w 3154526"/>
              <a:gd name="connsiteY158" fmla="*/ 1462003 h 5229819"/>
              <a:gd name="connsiteX159" fmla="*/ 2128129 w 3154526"/>
              <a:gd name="connsiteY159" fmla="*/ 1776540 h 5229819"/>
              <a:gd name="connsiteX160" fmla="*/ 2153908 w 3154526"/>
              <a:gd name="connsiteY160" fmla="*/ 1776925 h 5229819"/>
              <a:gd name="connsiteX161" fmla="*/ 1447891 w 3154526"/>
              <a:gd name="connsiteY161" fmla="*/ 949010 h 5229819"/>
              <a:gd name="connsiteX162" fmla="*/ 1451500 w 3154526"/>
              <a:gd name="connsiteY162" fmla="*/ 904772 h 5229819"/>
              <a:gd name="connsiteX163" fmla="*/ 1824226 w 3154526"/>
              <a:gd name="connsiteY163" fmla="*/ 1311217 h 5229819"/>
              <a:gd name="connsiteX164" fmla="*/ 2204689 w 3154526"/>
              <a:gd name="connsiteY164" fmla="*/ 1730927 h 5229819"/>
              <a:gd name="connsiteX165" fmla="*/ 1890667 w 3154526"/>
              <a:gd name="connsiteY165" fmla="*/ 1206353 h 5229819"/>
              <a:gd name="connsiteX166" fmla="*/ 1627192 w 3154526"/>
              <a:gd name="connsiteY166" fmla="*/ 933479 h 5229819"/>
              <a:gd name="connsiteX167" fmla="*/ 1367798 w 3154526"/>
              <a:gd name="connsiteY167" fmla="*/ 807514 h 5229819"/>
              <a:gd name="connsiteX168" fmla="*/ 283580 w 3154526"/>
              <a:gd name="connsiteY168" fmla="*/ 681216 h 5229819"/>
              <a:gd name="connsiteX169" fmla="*/ 110348 w 3154526"/>
              <a:gd name="connsiteY169" fmla="*/ 708025 h 5229819"/>
              <a:gd name="connsiteX170" fmla="*/ 85723 w 3154526"/>
              <a:gd name="connsiteY170" fmla="*/ 819576 h 5229819"/>
              <a:gd name="connsiteX171" fmla="*/ 199932 w 3154526"/>
              <a:gd name="connsiteY171" fmla="*/ 893664 h 5229819"/>
              <a:gd name="connsiteX172" fmla="*/ 740736 w 3154526"/>
              <a:gd name="connsiteY172" fmla="*/ 1064235 h 5229819"/>
              <a:gd name="connsiteX173" fmla="*/ 1110528 w 3154526"/>
              <a:gd name="connsiteY173" fmla="*/ 1146285 h 5229819"/>
              <a:gd name="connsiteX174" fmla="*/ 459412 w 3154526"/>
              <a:gd name="connsiteY174" fmla="*/ 885372 h 5229819"/>
              <a:gd name="connsiteX175" fmla="*/ 543138 w 3154526"/>
              <a:gd name="connsiteY175" fmla="*/ 845601 h 5229819"/>
              <a:gd name="connsiteX176" fmla="*/ 910153 w 3154526"/>
              <a:gd name="connsiteY176" fmla="*/ 948610 h 5229819"/>
              <a:gd name="connsiteX177" fmla="*/ 966399 w 3154526"/>
              <a:gd name="connsiteY177" fmla="*/ 962382 h 5229819"/>
              <a:gd name="connsiteX178" fmla="*/ 283580 w 3154526"/>
              <a:gd name="connsiteY178" fmla="*/ 681216 h 5229819"/>
              <a:gd name="connsiteX179" fmla="*/ 1590373 w 3154526"/>
              <a:gd name="connsiteY179" fmla="*/ 207352 h 5229819"/>
              <a:gd name="connsiteX180" fmla="*/ 1849000 w 3154526"/>
              <a:gd name="connsiteY180" fmla="*/ 1052202 h 5229819"/>
              <a:gd name="connsiteX181" fmla="*/ 1897521 w 3154526"/>
              <a:gd name="connsiteY181" fmla="*/ 1104633 h 5229819"/>
              <a:gd name="connsiteX182" fmla="*/ 1590373 w 3154526"/>
              <a:gd name="connsiteY182" fmla="*/ 207352 h 5229819"/>
              <a:gd name="connsiteX183" fmla="*/ 1477590 w 3154526"/>
              <a:gd name="connsiteY183" fmla="*/ 196987 h 5229819"/>
              <a:gd name="connsiteX184" fmla="*/ 1734197 w 3154526"/>
              <a:gd name="connsiteY184" fmla="*/ 915385 h 5229819"/>
              <a:gd name="connsiteX185" fmla="*/ 1477590 w 3154526"/>
              <a:gd name="connsiteY185" fmla="*/ 196987 h 5229819"/>
              <a:gd name="connsiteX186" fmla="*/ 1520807 w 3154526"/>
              <a:gd name="connsiteY186" fmla="*/ 401 h 5229819"/>
              <a:gd name="connsiteX187" fmla="*/ 1959261 w 3154526"/>
              <a:gd name="connsiteY187" fmla="*/ 1004279 h 5229819"/>
              <a:gd name="connsiteX188" fmla="*/ 1999831 w 3154526"/>
              <a:gd name="connsiteY188" fmla="*/ 1233302 h 5229819"/>
              <a:gd name="connsiteX189" fmla="*/ 2119085 w 3154526"/>
              <a:gd name="connsiteY189" fmla="*/ 1423964 h 5229819"/>
              <a:gd name="connsiteX190" fmla="*/ 2335471 w 3154526"/>
              <a:gd name="connsiteY190" fmla="*/ 1850384 h 5229819"/>
              <a:gd name="connsiteX191" fmla="*/ 2392591 w 3154526"/>
              <a:gd name="connsiteY191" fmla="*/ 1951489 h 5229819"/>
              <a:gd name="connsiteX192" fmla="*/ 2748943 w 3154526"/>
              <a:gd name="connsiteY192" fmla="*/ 2303364 h 5229819"/>
              <a:gd name="connsiteX193" fmla="*/ 2806241 w 3154526"/>
              <a:gd name="connsiteY193" fmla="*/ 2339964 h 5229819"/>
              <a:gd name="connsiteX194" fmla="*/ 2679338 w 3154526"/>
              <a:gd name="connsiteY194" fmla="*/ 2010074 h 5229819"/>
              <a:gd name="connsiteX195" fmla="*/ 2606989 w 3154526"/>
              <a:gd name="connsiteY195" fmla="*/ 1775538 h 5229819"/>
              <a:gd name="connsiteX196" fmla="*/ 2582155 w 3154526"/>
              <a:gd name="connsiteY196" fmla="*/ 1309760 h 5229819"/>
              <a:gd name="connsiteX197" fmla="*/ 2592851 w 3154526"/>
              <a:gd name="connsiteY197" fmla="*/ 1261833 h 5229819"/>
              <a:gd name="connsiteX198" fmla="*/ 2718128 w 3154526"/>
              <a:gd name="connsiteY198" fmla="*/ 1210907 h 5229819"/>
              <a:gd name="connsiteX199" fmla="*/ 2951511 w 3154526"/>
              <a:gd name="connsiteY199" fmla="*/ 1441852 h 5229819"/>
              <a:gd name="connsiteX200" fmla="*/ 3144770 w 3154526"/>
              <a:gd name="connsiteY200" fmla="*/ 2025597 h 5229819"/>
              <a:gd name="connsiteX201" fmla="*/ 3154526 w 3154526"/>
              <a:gd name="connsiteY201" fmla="*/ 2110676 h 5229819"/>
              <a:gd name="connsiteX202" fmla="*/ 3154526 w 3154526"/>
              <a:gd name="connsiteY202" fmla="*/ 2821253 h 5229819"/>
              <a:gd name="connsiteX203" fmla="*/ 2760231 w 3154526"/>
              <a:gd name="connsiteY203" fmla="*/ 2387604 h 5229819"/>
              <a:gd name="connsiteX204" fmla="*/ 2690109 w 3154526"/>
              <a:gd name="connsiteY204" fmla="*/ 2343136 h 5229819"/>
              <a:gd name="connsiteX205" fmla="*/ 2584945 w 3154526"/>
              <a:gd name="connsiteY205" fmla="*/ 2319604 h 5229819"/>
              <a:gd name="connsiteX206" fmla="*/ 2476459 w 3154526"/>
              <a:gd name="connsiteY206" fmla="*/ 2274585 h 5229819"/>
              <a:gd name="connsiteX207" fmla="*/ 1635021 w 3154526"/>
              <a:gd name="connsiteY207" fmla="*/ 2080790 h 5229819"/>
              <a:gd name="connsiteX208" fmla="*/ 994284 w 3154526"/>
              <a:gd name="connsiteY208" fmla="*/ 1848426 h 5229819"/>
              <a:gd name="connsiteX209" fmla="*/ 900907 w 3154526"/>
              <a:gd name="connsiteY209" fmla="*/ 1722986 h 5229819"/>
              <a:gd name="connsiteX210" fmla="*/ 1019942 w 3154526"/>
              <a:gd name="connsiteY210" fmla="*/ 1634959 h 5229819"/>
              <a:gd name="connsiteX211" fmla="*/ 1436756 w 3154526"/>
              <a:gd name="connsiteY211" fmla="*/ 1581585 h 5229819"/>
              <a:gd name="connsiteX212" fmla="*/ 1745065 w 3154526"/>
              <a:gd name="connsiteY212" fmla="*/ 1615304 h 5229819"/>
              <a:gd name="connsiteX213" fmla="*/ 1601192 w 3154526"/>
              <a:gd name="connsiteY213" fmla="*/ 1445865 h 5229819"/>
              <a:gd name="connsiteX214" fmla="*/ 1401935 w 3154526"/>
              <a:gd name="connsiteY214" fmla="*/ 1322332 h 5229819"/>
              <a:gd name="connsiteX215" fmla="*/ 1350058 w 3154526"/>
              <a:gd name="connsiteY215" fmla="*/ 1304329 h 5229819"/>
              <a:gd name="connsiteX216" fmla="*/ 1196299 w 3154526"/>
              <a:gd name="connsiteY216" fmla="*/ 1267380 h 5229819"/>
              <a:gd name="connsiteX217" fmla="*/ 1010774 w 3154526"/>
              <a:gd name="connsiteY217" fmla="*/ 1183133 h 5229819"/>
              <a:gd name="connsiteX218" fmla="*/ 762606 w 3154526"/>
              <a:gd name="connsiteY218" fmla="*/ 1122658 h 5229819"/>
              <a:gd name="connsiteX219" fmla="*/ 154893 w 3154526"/>
              <a:gd name="connsiteY219" fmla="*/ 930327 h 5229819"/>
              <a:gd name="connsiteX220" fmla="*/ 41348 w 3154526"/>
              <a:gd name="connsiteY220" fmla="*/ 855682 h 5229819"/>
              <a:gd name="connsiteX221" fmla="*/ 71618 w 3154526"/>
              <a:gd name="connsiteY221" fmla="*/ 669959 h 5229819"/>
              <a:gd name="connsiteX222" fmla="*/ 192882 w 3154526"/>
              <a:gd name="connsiteY222" fmla="*/ 633126 h 5229819"/>
              <a:gd name="connsiteX223" fmla="*/ 753661 w 3154526"/>
              <a:gd name="connsiteY223" fmla="*/ 741211 h 5229819"/>
              <a:gd name="connsiteX224" fmla="*/ 1255776 w 3154526"/>
              <a:gd name="connsiteY224" fmla="*/ 1147472 h 5229819"/>
              <a:gd name="connsiteX225" fmla="*/ 1455766 w 3154526"/>
              <a:gd name="connsiteY225" fmla="*/ 1276598 h 5229819"/>
              <a:gd name="connsiteX226" fmla="*/ 1288932 w 3154526"/>
              <a:gd name="connsiteY226" fmla="*/ 1033280 h 5229819"/>
              <a:gd name="connsiteX227" fmla="*/ 1232411 w 3154526"/>
              <a:gd name="connsiteY227" fmla="*/ 880301 h 5229819"/>
              <a:gd name="connsiteX228" fmla="*/ 1384570 w 3154526"/>
              <a:gd name="connsiteY228" fmla="*/ 733996 h 5229819"/>
              <a:gd name="connsiteX229" fmla="*/ 1507746 w 3154526"/>
              <a:gd name="connsiteY229" fmla="*/ 755398 h 5229819"/>
              <a:gd name="connsiteX230" fmla="*/ 1477350 w 3154526"/>
              <a:gd name="connsiteY230" fmla="*/ 678725 h 5229819"/>
              <a:gd name="connsiteX231" fmla="*/ 1417151 w 3154526"/>
              <a:gd name="connsiteY231" fmla="*/ 168105 h 5229819"/>
              <a:gd name="connsiteX232" fmla="*/ 1520807 w 3154526"/>
              <a:gd name="connsiteY232"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154526" h="5229819">
                <a:moveTo>
                  <a:pt x="2984957" y="4764199"/>
                </a:moveTo>
                <a:cubicBezTo>
                  <a:pt x="3018240" y="4767408"/>
                  <a:pt x="3051712" y="4773969"/>
                  <a:pt x="3085247" y="4783935"/>
                </a:cubicBezTo>
                <a:lnTo>
                  <a:pt x="3154526" y="4805985"/>
                </a:lnTo>
                <a:lnTo>
                  <a:pt x="3154526" y="4854317"/>
                </a:lnTo>
                <a:lnTo>
                  <a:pt x="3077489" y="4835342"/>
                </a:lnTo>
                <a:cubicBezTo>
                  <a:pt x="3033509" y="4827066"/>
                  <a:pt x="2989112" y="4821557"/>
                  <a:pt x="2943802" y="4819637"/>
                </a:cubicBezTo>
                <a:cubicBezTo>
                  <a:pt x="2893293" y="4817421"/>
                  <a:pt x="2839830" y="4831234"/>
                  <a:pt x="2790751" y="4847576"/>
                </a:cubicBezTo>
                <a:cubicBezTo>
                  <a:pt x="2669496" y="4887789"/>
                  <a:pt x="2461044" y="5000040"/>
                  <a:pt x="2434897" y="5031577"/>
                </a:cubicBezTo>
                <a:cubicBezTo>
                  <a:pt x="2484364" y="5038618"/>
                  <a:pt x="2785484" y="4986917"/>
                  <a:pt x="2951768" y="4976098"/>
                </a:cubicBezTo>
                <a:lnTo>
                  <a:pt x="3154526" y="4968709"/>
                </a:lnTo>
                <a:lnTo>
                  <a:pt x="3154526" y="5031765"/>
                </a:lnTo>
                <a:lnTo>
                  <a:pt x="3014835" y="5034301"/>
                </a:lnTo>
                <a:cubicBezTo>
                  <a:pt x="2710439" y="5051677"/>
                  <a:pt x="2441583" y="5097943"/>
                  <a:pt x="2393353" y="5115550"/>
                </a:cubicBezTo>
                <a:cubicBezTo>
                  <a:pt x="2431157" y="5160603"/>
                  <a:pt x="2707409" y="5188478"/>
                  <a:pt x="2867479" y="5174972"/>
                </a:cubicBezTo>
                <a:lnTo>
                  <a:pt x="3154526" y="5146324"/>
                </a:lnTo>
                <a:lnTo>
                  <a:pt x="3154526" y="5195560"/>
                </a:lnTo>
                <a:lnTo>
                  <a:pt x="2893424" y="5222073"/>
                </a:ln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29101" y="3729983"/>
                </a:moveTo>
                <a:cubicBezTo>
                  <a:pt x="2661589" y="3730947"/>
                  <a:pt x="2697073" y="3732787"/>
                  <a:pt x="2725377" y="3746294"/>
                </a:cubicBezTo>
                <a:cubicBezTo>
                  <a:pt x="2822777" y="3791583"/>
                  <a:pt x="2920786" y="3836926"/>
                  <a:pt x="3013384" y="3891324"/>
                </a:cubicBezTo>
                <a:lnTo>
                  <a:pt x="3154526" y="3990464"/>
                </a:lnTo>
                <a:lnTo>
                  <a:pt x="3154526" y="4060395"/>
                </a:lnTo>
                <a:lnTo>
                  <a:pt x="3036403" y="3972021"/>
                </a:lnTo>
                <a:cubicBezTo>
                  <a:pt x="2907615" y="3883525"/>
                  <a:pt x="2779554" y="3819455"/>
                  <a:pt x="2688997" y="3810128"/>
                </a:cubicBezTo>
                <a:cubicBezTo>
                  <a:pt x="2831670" y="3941058"/>
                  <a:pt x="2937046" y="4076752"/>
                  <a:pt x="3092476" y="4164235"/>
                </a:cubicBezTo>
                <a:lnTo>
                  <a:pt x="3154526" y="4207256"/>
                </a:lnTo>
                <a:lnTo>
                  <a:pt x="3154526" y="4417507"/>
                </a:lnTo>
                <a:lnTo>
                  <a:pt x="3087942" y="4378606"/>
                </a:lnTo>
                <a:cubicBezTo>
                  <a:pt x="3102143" y="4394351"/>
                  <a:pt x="3115996" y="4410565"/>
                  <a:pt x="3130359" y="4425849"/>
                </a:cubicBezTo>
                <a:lnTo>
                  <a:pt x="3154526" y="4447989"/>
                </a:lnTo>
                <a:lnTo>
                  <a:pt x="3154526" y="4543354"/>
                </a:lnTo>
                <a:lnTo>
                  <a:pt x="3094526" y="4521621"/>
                </a:lnTo>
                <a:cubicBezTo>
                  <a:pt x="3058315" y="4508467"/>
                  <a:pt x="3021946" y="449579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785895" y="4647295"/>
                  <a:pt x="2924346" y="4650622"/>
                  <a:pt x="3060973" y="4624283"/>
                </a:cubicBezTo>
                <a:lnTo>
                  <a:pt x="3154526" y="4599347"/>
                </a:lnTo>
                <a:lnTo>
                  <a:pt x="3154526" y="4661496"/>
                </a:lnTo>
                <a:lnTo>
                  <a:pt x="3124590" y="4670972"/>
                </a:lnTo>
                <a:cubicBezTo>
                  <a:pt x="2971313" y="4708028"/>
                  <a:pt x="2814417" y="4711286"/>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600173" y="3247414"/>
                </a:moveTo>
                <a:cubicBezTo>
                  <a:pt x="2739107" y="3233347"/>
                  <a:pt x="2875094" y="3248675"/>
                  <a:pt x="3008079" y="3291395"/>
                </a:cubicBezTo>
                <a:lnTo>
                  <a:pt x="3154526" y="3354047"/>
                </a:lnTo>
                <a:lnTo>
                  <a:pt x="3154526" y="3464030"/>
                </a:lnTo>
                <a:lnTo>
                  <a:pt x="3150012" y="3464430"/>
                </a:lnTo>
                <a:cubicBezTo>
                  <a:pt x="3100914" y="3475356"/>
                  <a:pt x="3052436" y="3493594"/>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460502" y="3268829"/>
                  <a:pt x="2530706" y="3254447"/>
                  <a:pt x="2600173" y="3247414"/>
                </a:cubicBezTo>
                <a:close/>
                <a:moveTo>
                  <a:pt x="2319352" y="2601737"/>
                </a:moveTo>
                <a:cubicBezTo>
                  <a:pt x="2479864" y="2611004"/>
                  <a:pt x="2629308" y="2651575"/>
                  <a:pt x="2766163" y="2737145"/>
                </a:cubicBezTo>
                <a:cubicBezTo>
                  <a:pt x="2835451" y="2780619"/>
                  <a:pt x="2910653" y="2816308"/>
                  <a:pt x="2974746" y="2866399"/>
                </a:cubicBezTo>
                <a:cubicBezTo>
                  <a:pt x="3023787" y="2904282"/>
                  <a:pt x="3073991" y="2942035"/>
                  <a:pt x="3121568" y="2982134"/>
                </a:cubicBezTo>
                <a:lnTo>
                  <a:pt x="3154526" y="3011886"/>
                </a:lnTo>
                <a:lnTo>
                  <a:pt x="3154526" y="3160319"/>
                </a:lnTo>
                <a:lnTo>
                  <a:pt x="3067546" y="3110720"/>
                </a:lnTo>
                <a:cubicBezTo>
                  <a:pt x="2761030" y="2947917"/>
                  <a:pt x="2322476" y="2787314"/>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675451" y="3114433"/>
                  <a:pt x="2844900" y="3140546"/>
                  <a:pt x="3016861" y="3160740"/>
                </a:cubicBezTo>
                <a:lnTo>
                  <a:pt x="3154526" y="3176279"/>
                </a:lnTo>
                <a:lnTo>
                  <a:pt x="3154526" y="3250361"/>
                </a:lnTo>
                <a:lnTo>
                  <a:pt x="3091307" y="3229805"/>
                </a:ln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38773" y="1630286"/>
                  <a:pt x="3113633" y="1822140"/>
                  <a:pt x="3144770" y="2025597"/>
                </a:cubicBezTo>
                <a:lnTo>
                  <a:pt x="3154526" y="2110676"/>
                </a:lnTo>
                <a:lnTo>
                  <a:pt x="3154526" y="2821253"/>
                </a:lnTo>
                <a:lnTo>
                  <a:pt x="2760231" y="2387604"/>
                </a:ln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accent4">
              <a:lumMod val="60000"/>
              <a:lumOff val="40000"/>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pic>
        <p:nvPicPr>
          <p:cNvPr id="6" name="Graphic 5"/>
          <p:cNvPicPr>
            <a:picLocks noChangeAspect="1"/>
          </p:cNvPicPr>
          <p:nvPr/>
        </p:nvPicPr>
        <p:blipFill>
          <a:blip>
            <a:extLst>
              <a:ext uri="{96DAC541-7B7A-43D3-8B79-37D633B846F1}">
                <asvg:svgBlip xmlns:asvg="http://schemas.microsoft.com/office/drawing/2016/SVG/main" r:embed="rId2"/>
              </a:ext>
            </a:extLst>
          </a:blip>
          <a:srcRect l="27188"/>
          <a:stretch>
            <a:fillRect/>
          </a:stretch>
        </p:blipFill>
        <p:spPr>
          <a:xfrm>
            <a:off x="0" y="2673019"/>
            <a:ext cx="1272767" cy="1898712"/>
          </a:xfrm>
          <a:custGeom>
            <a:avLst/>
            <a:gdLst>
              <a:gd name="connsiteX0" fmla="*/ 0 w 1697023"/>
              <a:gd name="connsiteY0" fmla="*/ 0 h 1898712"/>
              <a:gd name="connsiteX1" fmla="*/ 1697023 w 1697023"/>
              <a:gd name="connsiteY1" fmla="*/ 0 h 1898712"/>
              <a:gd name="connsiteX2" fmla="*/ 1697023 w 1697023"/>
              <a:gd name="connsiteY2" fmla="*/ 1898712 h 1898712"/>
              <a:gd name="connsiteX3" fmla="*/ 0 w 1697023"/>
              <a:gd name="connsiteY3" fmla="*/ 1898712 h 1898712"/>
            </a:gdLst>
            <a:ahLst/>
            <a:cxnLst>
              <a:cxn ang="0">
                <a:pos x="connsiteX0" y="connsiteY0"/>
              </a:cxn>
              <a:cxn ang="0">
                <a:pos x="connsiteX1" y="connsiteY1"/>
              </a:cxn>
              <a:cxn ang="0">
                <a:pos x="connsiteX2" y="connsiteY2"/>
              </a:cxn>
              <a:cxn ang="0">
                <a:pos x="connsiteX3" y="connsiteY3"/>
              </a:cxn>
            </a:cxnLst>
            <a:rect l="l" t="t" r="r" b="b"/>
            <a:pathLst>
              <a:path w="1697023" h="1898712">
                <a:moveTo>
                  <a:pt x="0" y="0"/>
                </a:moveTo>
                <a:lnTo>
                  <a:pt x="1697023" y="0"/>
                </a:lnTo>
                <a:lnTo>
                  <a:pt x="1697023" y="1898712"/>
                </a:lnTo>
                <a:lnTo>
                  <a:pt x="0" y="1898712"/>
                </a:lnTo>
                <a:close/>
              </a:path>
            </a:pathLst>
          </a:custGeom>
        </p:spPr>
      </p:pic>
      <p:sp>
        <p:nvSpPr>
          <p:cNvPr id="22" name="Freeform: Shape 21"/>
          <p:cNvSpPr/>
          <p:nvPr/>
        </p:nvSpPr>
        <p:spPr>
          <a:xfrm>
            <a:off x="1" y="3"/>
            <a:ext cx="1857332"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2" name="Title 1"/>
          <p:cNvSpPr>
            <a:spLocks noGrp="1"/>
          </p:cNvSpPr>
          <p:nvPr>
            <p:ph type="title" hasCustomPrompt="1"/>
          </p:nvPr>
        </p:nvSpPr>
        <p:spPr>
          <a:xfrm>
            <a:off x="685800" y="914400"/>
            <a:ext cx="7770114" cy="2843784"/>
          </a:xfrm>
        </p:spPr>
        <p:txBody>
          <a:bodyPr anchor="b" anchorCtr="0"/>
          <a:lstStyle>
            <a:lvl1pPr algn="ctr">
              <a:defRPr sz="4800" cap="none" baseline="0">
                <a:latin typeface="+mj-lt"/>
              </a:defRPr>
            </a:lvl1pPr>
          </a:lstStyle>
          <a:p>
            <a:r>
              <a:rPr lang="en-US" dirty="0"/>
              <a:t>click to add title</a:t>
            </a:r>
          </a:p>
        </p:txBody>
      </p:sp>
      <p:sp>
        <p:nvSpPr>
          <p:cNvPr id="32" name="Text Placeholder 31"/>
          <p:cNvSpPr>
            <a:spLocks noGrp="1"/>
          </p:cNvSpPr>
          <p:nvPr>
            <p:ph type="body" sz="quarter" idx="13" hasCustomPrompt="1"/>
          </p:nvPr>
        </p:nvSpPr>
        <p:spPr>
          <a:xfrm>
            <a:off x="1530836" y="3825876"/>
            <a:ext cx="6082329" cy="2644775"/>
          </a:xfrm>
        </p:spPr>
        <p:txBody>
          <a:bodyPr>
            <a:normAutofit/>
          </a:bodyPr>
          <a:lstStyle>
            <a:lvl1pPr marL="0" indent="0" algn="ctr">
              <a:lnSpc>
                <a:spcPct val="100000"/>
              </a:lnSpc>
              <a:spcBef>
                <a:spcPts val="0"/>
              </a:spcBef>
              <a:buNone/>
              <a:defRPr sz="2400" cap="all" baseline="0"/>
            </a:lvl1pPr>
          </a:lstStyle>
          <a:p>
            <a:pPr lvl="0"/>
            <a:r>
              <a:rPr lang="en-US" dirty="0"/>
              <a:t>Click to add text</a:t>
            </a: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ble 1">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85800" y="914400"/>
            <a:ext cx="7770114" cy="914400"/>
          </a:xfrm>
        </p:spPr>
        <p:txBody>
          <a:bodyPr anchor="b" anchorCtr="0"/>
          <a:lstStyle>
            <a:lvl1pPr>
              <a:defRPr sz="3200"/>
            </a:lvl1pPr>
          </a:lstStyle>
          <a:p>
            <a:r>
              <a:rPr lang="en-US" dirty="0"/>
              <a:t>click to add title</a:t>
            </a:r>
          </a:p>
        </p:txBody>
      </p:sp>
      <p:sp>
        <p:nvSpPr>
          <p:cNvPr id="2" name="Content Placeholder 6"/>
          <p:cNvSpPr>
            <a:spLocks noGrp="1"/>
          </p:cNvSpPr>
          <p:nvPr>
            <p:ph sz="quarter" idx="11"/>
          </p:nvPr>
        </p:nvSpPr>
        <p:spPr>
          <a:xfrm>
            <a:off x="685800" y="2039112"/>
            <a:ext cx="3432715"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2"/>
          </p:nvPr>
        </p:nvSpPr>
        <p:spPr>
          <a:xfrm>
            <a:off x="4768311" y="2039112"/>
            <a:ext cx="3432715"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p:cNvSpPr/>
          <p:nvPr/>
        </p:nvSpPr>
        <p:spPr>
          <a:xfrm>
            <a:off x="0" y="5879804"/>
            <a:ext cx="3530603" cy="978196"/>
          </a:xfrm>
          <a:custGeom>
            <a:avLst/>
            <a:gdLst>
              <a:gd name="connsiteX0" fmla="*/ 4059737 w 4707470"/>
              <a:gd name="connsiteY0" fmla="*/ 967990 h 978196"/>
              <a:gd name="connsiteX1" fmla="*/ 4058450 w 4707470"/>
              <a:gd name="connsiteY1" fmla="*/ 978196 h 978196"/>
              <a:gd name="connsiteX2" fmla="*/ 4010063 w 4707470"/>
              <a:gd name="connsiteY2" fmla="*/ 978196 h 978196"/>
              <a:gd name="connsiteX3" fmla="*/ 0 w 4707470"/>
              <a:gd name="connsiteY3" fmla="*/ 488477 h 978196"/>
              <a:gd name="connsiteX4" fmla="*/ 72049 w 4707470"/>
              <a:gd name="connsiteY4" fmla="*/ 656791 h 978196"/>
              <a:gd name="connsiteX5" fmla="*/ 206640 w 4707470"/>
              <a:gd name="connsiteY5" fmla="*/ 886509 h 978196"/>
              <a:gd name="connsiteX6" fmla="*/ 272042 w 4707470"/>
              <a:gd name="connsiteY6" fmla="*/ 978196 h 978196"/>
              <a:gd name="connsiteX7" fmla="*/ 184579 w 4707470"/>
              <a:gd name="connsiteY7" fmla="*/ 978196 h 978196"/>
              <a:gd name="connsiteX8" fmla="*/ 149828 w 4707470"/>
              <a:gd name="connsiteY8" fmla="*/ 932137 h 978196"/>
              <a:gd name="connsiteX9" fmla="*/ 29898 w 4707470"/>
              <a:gd name="connsiteY9" fmla="*/ 726361 h 978196"/>
              <a:gd name="connsiteX10" fmla="*/ 0 w 4707470"/>
              <a:gd name="connsiteY10" fmla="*/ 659079 h 978196"/>
              <a:gd name="connsiteX11" fmla="*/ 2427853 w 4707470"/>
              <a:gd name="connsiteY11" fmla="*/ 69987 h 978196"/>
              <a:gd name="connsiteX12" fmla="*/ 2017693 w 4707470"/>
              <a:gd name="connsiteY12" fmla="*/ 122737 h 978196"/>
              <a:gd name="connsiteX13" fmla="*/ 1217707 w 4707470"/>
              <a:gd name="connsiteY13" fmla="*/ 266029 h 978196"/>
              <a:gd name="connsiteX14" fmla="*/ 848303 w 4707470"/>
              <a:gd name="connsiteY14" fmla="*/ 292389 h 978196"/>
              <a:gd name="connsiteX15" fmla="*/ 2617347 w 4707470"/>
              <a:gd name="connsiteY15" fmla="*/ 268805 h 978196"/>
              <a:gd name="connsiteX16" fmla="*/ 2575151 w 4707470"/>
              <a:gd name="connsiteY16" fmla="*/ 346132 h 978196"/>
              <a:gd name="connsiteX17" fmla="*/ 1592825 w 4707470"/>
              <a:gd name="connsiteY17" fmla="*/ 430392 h 978196"/>
              <a:gd name="connsiteX18" fmla="*/ 927202 w 4707470"/>
              <a:gd name="connsiteY18" fmla="*/ 395014 h 978196"/>
              <a:gd name="connsiteX19" fmla="*/ 848774 w 4707470"/>
              <a:gd name="connsiteY19" fmla="*/ 400725 h 978196"/>
              <a:gd name="connsiteX20" fmla="*/ 953198 w 4707470"/>
              <a:gd name="connsiteY20" fmla="*/ 446968 h 978196"/>
              <a:gd name="connsiteX21" fmla="*/ 1164217 w 4707470"/>
              <a:gd name="connsiteY21" fmla="*/ 487531 h 978196"/>
              <a:gd name="connsiteX22" fmla="*/ 2563251 w 4707470"/>
              <a:gd name="connsiteY22" fmla="*/ 479630 h 978196"/>
              <a:gd name="connsiteX23" fmla="*/ 2969415 w 4707470"/>
              <a:gd name="connsiteY23" fmla="*/ 235206 h 978196"/>
              <a:gd name="connsiteX24" fmla="*/ 3018419 w 4707470"/>
              <a:gd name="connsiteY24" fmla="*/ 177666 h 978196"/>
              <a:gd name="connsiteX25" fmla="*/ 2838754 w 4707470"/>
              <a:gd name="connsiteY25" fmla="*/ 98695 h 978196"/>
              <a:gd name="connsiteX26" fmla="*/ 2427853 w 4707470"/>
              <a:gd name="connsiteY26" fmla="*/ 69987 h 978196"/>
              <a:gd name="connsiteX27" fmla="*/ 2444158 w 4707470"/>
              <a:gd name="connsiteY27" fmla="*/ 387 h 978196"/>
              <a:gd name="connsiteX28" fmla="*/ 2908628 w 4707470"/>
              <a:gd name="connsiteY28" fmla="*/ 45735 h 978196"/>
              <a:gd name="connsiteX29" fmla="*/ 3088619 w 4707470"/>
              <a:gd name="connsiteY29" fmla="*/ 154653 h 978196"/>
              <a:gd name="connsiteX30" fmla="*/ 2980945 w 4707470"/>
              <a:gd name="connsiteY30" fmla="*/ 318333 h 978196"/>
              <a:gd name="connsiteX31" fmla="*/ 2478738 w 4707470"/>
              <a:gd name="connsiteY31" fmla="*/ 580498 h 978196"/>
              <a:gd name="connsiteX32" fmla="*/ 2071312 w 4707470"/>
              <a:gd name="connsiteY32" fmla="*/ 685100 h 978196"/>
              <a:gd name="connsiteX33" fmla="*/ 2336932 w 4707470"/>
              <a:gd name="connsiteY33" fmla="*/ 823834 h 978196"/>
              <a:gd name="connsiteX34" fmla="*/ 2650218 w 4707470"/>
              <a:gd name="connsiteY34" fmla="*/ 880372 h 978196"/>
              <a:gd name="connsiteX35" fmla="*/ 2724828 w 4707470"/>
              <a:gd name="connsiteY35" fmla="*/ 877816 h 978196"/>
              <a:gd name="connsiteX36" fmla="*/ 2937906 w 4707470"/>
              <a:gd name="connsiteY36" fmla="*/ 850216 h 978196"/>
              <a:gd name="connsiteX37" fmla="*/ 3214489 w 4707470"/>
              <a:gd name="connsiteY37" fmla="*/ 865310 h 978196"/>
              <a:gd name="connsiteX38" fmla="*/ 3558811 w 4707470"/>
              <a:gd name="connsiteY38" fmla="*/ 821783 h 978196"/>
              <a:gd name="connsiteX39" fmla="*/ 4423716 w 4707470"/>
              <a:gd name="connsiteY39" fmla="*/ 769182 h 978196"/>
              <a:gd name="connsiteX40" fmla="*/ 4604328 w 4707470"/>
              <a:gd name="connsiteY40" fmla="*/ 806587 h 978196"/>
              <a:gd name="connsiteX41" fmla="*/ 4700071 w 4707470"/>
              <a:gd name="connsiteY41" fmla="*/ 978164 h 978196"/>
              <a:gd name="connsiteX42" fmla="*/ 4700051 w 4707470"/>
              <a:gd name="connsiteY42" fmla="*/ 978196 h 978196"/>
              <a:gd name="connsiteX43" fmla="*/ 4626911 w 4707470"/>
              <a:gd name="connsiteY43" fmla="*/ 978196 h 978196"/>
              <a:gd name="connsiteX44" fmla="*/ 4634858 w 4707470"/>
              <a:gd name="connsiteY44" fmla="*/ 938205 h 978196"/>
              <a:gd name="connsiteX45" fmla="*/ 4565805 w 4707470"/>
              <a:gd name="connsiteY45" fmla="*/ 871619 h 978196"/>
              <a:gd name="connsiteX46" fmla="*/ 4384624 w 4707470"/>
              <a:gd name="connsiteY46" fmla="*/ 835208 h 978196"/>
              <a:gd name="connsiteX47" fmla="*/ 4191174 w 4707470"/>
              <a:gd name="connsiteY47" fmla="*/ 828605 h 978196"/>
              <a:gd name="connsiteX48" fmla="*/ 3615233 w 4707470"/>
              <a:gd name="connsiteY48" fmla="*/ 882733 h 978196"/>
              <a:gd name="connsiteX49" fmla="*/ 3106122 w 4707470"/>
              <a:gd name="connsiteY49" fmla="*/ 957428 h 978196"/>
              <a:gd name="connsiteX50" fmla="*/ 3167669 w 4707470"/>
              <a:gd name="connsiteY50" fmla="*/ 978196 h 978196"/>
              <a:gd name="connsiteX51" fmla="*/ 2761995 w 4707470"/>
              <a:gd name="connsiteY51" fmla="*/ 978196 h 978196"/>
              <a:gd name="connsiteX52" fmla="*/ 2604435 w 4707470"/>
              <a:gd name="connsiteY52" fmla="*/ 961624 h 978196"/>
              <a:gd name="connsiteX53" fmla="*/ 2629619 w 4707470"/>
              <a:gd name="connsiteY53" fmla="*/ 978196 h 978196"/>
              <a:gd name="connsiteX54" fmla="*/ 2442177 w 4707470"/>
              <a:gd name="connsiteY54" fmla="*/ 978196 h 978196"/>
              <a:gd name="connsiteX55" fmla="*/ 2299922 w 4707470"/>
              <a:gd name="connsiteY55" fmla="*/ 896786 h 978196"/>
              <a:gd name="connsiteX56" fmla="*/ 2204982 w 4707470"/>
              <a:gd name="connsiteY56" fmla="*/ 850389 h 978196"/>
              <a:gd name="connsiteX57" fmla="*/ 1506483 w 4707470"/>
              <a:gd name="connsiteY57" fmla="*/ 669446 h 978196"/>
              <a:gd name="connsiteX58" fmla="*/ 1473612 w 4707470"/>
              <a:gd name="connsiteY58" fmla="*/ 681163 h 978196"/>
              <a:gd name="connsiteX59" fmla="*/ 1855475 w 4707470"/>
              <a:gd name="connsiteY59" fmla="*/ 879104 h 978196"/>
              <a:gd name="connsiteX60" fmla="*/ 2046452 w 4707470"/>
              <a:gd name="connsiteY60" fmla="*/ 978196 h 978196"/>
              <a:gd name="connsiteX61" fmla="*/ 1905580 w 4707470"/>
              <a:gd name="connsiteY61" fmla="*/ 978196 h 978196"/>
              <a:gd name="connsiteX62" fmla="*/ 1792576 w 4707470"/>
              <a:gd name="connsiteY62" fmla="*/ 917483 h 978196"/>
              <a:gd name="connsiteX63" fmla="*/ 1431825 w 4707470"/>
              <a:gd name="connsiteY63" fmla="*/ 761296 h 978196"/>
              <a:gd name="connsiteX64" fmla="*/ 1584066 w 4707470"/>
              <a:gd name="connsiteY64" fmla="*/ 912806 h 978196"/>
              <a:gd name="connsiteX65" fmla="*/ 1665294 w 4707470"/>
              <a:gd name="connsiteY65" fmla="*/ 978196 h 978196"/>
              <a:gd name="connsiteX66" fmla="*/ 1530478 w 4707470"/>
              <a:gd name="connsiteY66" fmla="*/ 978196 h 978196"/>
              <a:gd name="connsiteX67" fmla="*/ 1433502 w 4707470"/>
              <a:gd name="connsiteY67" fmla="*/ 903764 h 978196"/>
              <a:gd name="connsiteX68" fmla="*/ 1207351 w 4707470"/>
              <a:gd name="connsiteY68" fmla="*/ 677361 h 978196"/>
              <a:gd name="connsiteX69" fmla="*/ 1085279 w 4707470"/>
              <a:gd name="connsiteY69" fmla="*/ 580996 h 978196"/>
              <a:gd name="connsiteX70" fmla="*/ 460678 w 4707470"/>
              <a:gd name="connsiteY70" fmla="*/ 320100 h 978196"/>
              <a:gd name="connsiteX71" fmla="*/ 370062 w 4707470"/>
              <a:gd name="connsiteY71" fmla="*/ 302529 h 978196"/>
              <a:gd name="connsiteX72" fmla="*/ 692974 w 4707470"/>
              <a:gd name="connsiteY72" fmla="*/ 645063 h 978196"/>
              <a:gd name="connsiteX73" fmla="*/ 899891 w 4707470"/>
              <a:gd name="connsiteY73" fmla="*/ 897040 h 978196"/>
              <a:gd name="connsiteX74" fmla="*/ 958299 w 4707470"/>
              <a:gd name="connsiteY74" fmla="*/ 978196 h 978196"/>
              <a:gd name="connsiteX75" fmla="*/ 856593 w 4707470"/>
              <a:gd name="connsiteY75" fmla="*/ 978196 h 978196"/>
              <a:gd name="connsiteX76" fmla="*/ 745097 w 4707470"/>
              <a:gd name="connsiteY76" fmla="*/ 814331 h 978196"/>
              <a:gd name="connsiteX77" fmla="*/ 291682 w 4707470"/>
              <a:gd name="connsiteY77" fmla="*/ 357455 h 978196"/>
              <a:gd name="connsiteX78" fmla="*/ 192689 w 4707470"/>
              <a:gd name="connsiteY78" fmla="*/ 294672 h 978196"/>
              <a:gd name="connsiteX79" fmla="*/ 556080 w 4707470"/>
              <a:gd name="connsiteY79" fmla="*/ 783560 h 978196"/>
              <a:gd name="connsiteX80" fmla="*/ 645779 w 4707470"/>
              <a:gd name="connsiteY80" fmla="*/ 904799 h 978196"/>
              <a:gd name="connsiteX81" fmla="*/ 703943 w 4707470"/>
              <a:gd name="connsiteY81" fmla="*/ 978196 h 978196"/>
              <a:gd name="connsiteX82" fmla="*/ 621039 w 4707470"/>
              <a:gd name="connsiteY82" fmla="*/ 978196 h 978196"/>
              <a:gd name="connsiteX83" fmla="*/ 430820 w 4707470"/>
              <a:gd name="connsiteY83" fmla="*/ 725635 h 978196"/>
              <a:gd name="connsiteX84" fmla="*/ 116693 w 4707470"/>
              <a:gd name="connsiteY84" fmla="*/ 361863 h 978196"/>
              <a:gd name="connsiteX85" fmla="*/ 50540 w 4707470"/>
              <a:gd name="connsiteY85" fmla="*/ 310444 h 978196"/>
              <a:gd name="connsiteX86" fmla="*/ 0 w 4707470"/>
              <a:gd name="connsiteY86" fmla="*/ 281606 h 978196"/>
              <a:gd name="connsiteX87" fmla="*/ 0 w 4707470"/>
              <a:gd name="connsiteY87" fmla="*/ 27934 h 978196"/>
              <a:gd name="connsiteX88" fmla="*/ 404992 w 4707470"/>
              <a:gd name="connsiteY88" fmla="*/ 222649 h 978196"/>
              <a:gd name="connsiteX89" fmla="*/ 515732 w 4707470"/>
              <a:gd name="connsiteY89" fmla="*/ 243759 h 978196"/>
              <a:gd name="connsiteX90" fmla="*/ 660613 w 4707470"/>
              <a:gd name="connsiteY90" fmla="*/ 222758 h 978196"/>
              <a:gd name="connsiteX91" fmla="*/ 820261 w 4707470"/>
              <a:gd name="connsiteY91" fmla="*/ 226406 h 978196"/>
              <a:gd name="connsiteX92" fmla="*/ 1982193 w 4707470"/>
              <a:gd name="connsiteY92" fmla="*/ 65102 h 978196"/>
              <a:gd name="connsiteX93" fmla="*/ 2444158 w 4707470"/>
              <a:gd name="connsiteY93" fmla="*/ 387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707470" h="978196">
                <a:moveTo>
                  <a:pt x="4059737" y="967990"/>
                </a:moveTo>
                <a:lnTo>
                  <a:pt x="4058450" y="978196"/>
                </a:lnTo>
                <a:lnTo>
                  <a:pt x="4010063" y="978196"/>
                </a:lnTo>
                <a:close/>
                <a:moveTo>
                  <a:pt x="0" y="488477"/>
                </a:moveTo>
                <a:lnTo>
                  <a:pt x="72049" y="656791"/>
                </a:lnTo>
                <a:cubicBezTo>
                  <a:pt x="112356" y="736092"/>
                  <a:pt x="157416" y="812383"/>
                  <a:pt x="206640" y="886509"/>
                </a:cubicBezTo>
                <a:lnTo>
                  <a:pt x="272042" y="978196"/>
                </a:lnTo>
                <a:lnTo>
                  <a:pt x="184579" y="978196"/>
                </a:lnTo>
                <a:lnTo>
                  <a:pt x="149828" y="932137"/>
                </a:lnTo>
                <a:cubicBezTo>
                  <a:pt x="105705" y="866449"/>
                  <a:pt x="65433" y="798062"/>
                  <a:pt x="29898" y="726361"/>
                </a:cubicBezTo>
                <a:lnTo>
                  <a:pt x="0" y="659079"/>
                </a:lnTo>
                <a:close/>
                <a:moveTo>
                  <a:pt x="2427853" y="69987"/>
                </a:moveTo>
                <a:cubicBezTo>
                  <a:pt x="2291111" y="74991"/>
                  <a:pt x="2154491" y="93572"/>
                  <a:pt x="2017693" y="122737"/>
                </a:cubicBezTo>
                <a:cubicBezTo>
                  <a:pt x="1752602" y="179100"/>
                  <a:pt x="1485359" y="223967"/>
                  <a:pt x="1217707" y="266029"/>
                </a:cubicBezTo>
                <a:cubicBezTo>
                  <a:pt x="1096073" y="285102"/>
                  <a:pt x="971859" y="284040"/>
                  <a:pt x="848303" y="292389"/>
                </a:cubicBezTo>
                <a:cubicBezTo>
                  <a:pt x="1439836" y="418622"/>
                  <a:pt x="2029550" y="374317"/>
                  <a:pt x="2617347" y="268805"/>
                </a:cubicBezTo>
                <a:cubicBezTo>
                  <a:pt x="2641249" y="326771"/>
                  <a:pt x="2615591" y="342307"/>
                  <a:pt x="2575151" y="346132"/>
                </a:cubicBezTo>
                <a:cubicBezTo>
                  <a:pt x="2247929" y="377355"/>
                  <a:pt x="1924500" y="450069"/>
                  <a:pt x="1592825" y="430392"/>
                </a:cubicBezTo>
                <a:cubicBezTo>
                  <a:pt x="1370927" y="417078"/>
                  <a:pt x="1148922" y="406294"/>
                  <a:pt x="927202" y="395014"/>
                </a:cubicBezTo>
                <a:cubicBezTo>
                  <a:pt x="910915" y="394154"/>
                  <a:pt x="894471" y="397096"/>
                  <a:pt x="848774" y="400725"/>
                </a:cubicBezTo>
                <a:cubicBezTo>
                  <a:pt x="901706" y="425523"/>
                  <a:pt x="935512" y="454429"/>
                  <a:pt x="953198" y="446968"/>
                </a:cubicBezTo>
                <a:cubicBezTo>
                  <a:pt x="1036787" y="412276"/>
                  <a:pt x="1094166" y="469201"/>
                  <a:pt x="1164217" y="487531"/>
                </a:cubicBezTo>
                <a:cubicBezTo>
                  <a:pt x="1630611" y="609624"/>
                  <a:pt x="2097381" y="672370"/>
                  <a:pt x="2563251" y="479630"/>
                </a:cubicBezTo>
                <a:cubicBezTo>
                  <a:pt x="2711940" y="417930"/>
                  <a:pt x="2850184" y="341634"/>
                  <a:pt x="2969415" y="235206"/>
                </a:cubicBezTo>
                <a:cubicBezTo>
                  <a:pt x="2988272" y="218657"/>
                  <a:pt x="3002084" y="196846"/>
                  <a:pt x="3018419" y="177666"/>
                </a:cubicBezTo>
                <a:cubicBezTo>
                  <a:pt x="2974427" y="109062"/>
                  <a:pt x="2900669" y="110127"/>
                  <a:pt x="2838754" y="98695"/>
                </a:cubicBezTo>
                <a:cubicBezTo>
                  <a:pt x="2701463" y="73555"/>
                  <a:pt x="2564596" y="64983"/>
                  <a:pt x="2427853" y="69987"/>
                </a:cubicBezTo>
                <a:close/>
                <a:moveTo>
                  <a:pt x="2444158" y="387"/>
                </a:moveTo>
                <a:cubicBezTo>
                  <a:pt x="2598755" y="-2686"/>
                  <a:pt x="2753769" y="12585"/>
                  <a:pt x="2908628" y="45735"/>
                </a:cubicBezTo>
                <a:cubicBezTo>
                  <a:pt x="2979068" y="61036"/>
                  <a:pt x="3068206" y="63586"/>
                  <a:pt x="3088619" y="154653"/>
                </a:cubicBezTo>
                <a:cubicBezTo>
                  <a:pt x="3107235" y="238296"/>
                  <a:pt x="3033824" y="275143"/>
                  <a:pt x="2980945" y="318333"/>
                </a:cubicBezTo>
                <a:cubicBezTo>
                  <a:pt x="2832679" y="439156"/>
                  <a:pt x="2663731" y="525726"/>
                  <a:pt x="2478738" y="580498"/>
                </a:cubicBezTo>
                <a:cubicBezTo>
                  <a:pt x="2349171" y="619318"/>
                  <a:pt x="2216315" y="648629"/>
                  <a:pt x="2071312" y="685100"/>
                </a:cubicBezTo>
                <a:cubicBezTo>
                  <a:pt x="2167354" y="736612"/>
                  <a:pt x="2247592" y="794640"/>
                  <a:pt x="2336932" y="823834"/>
                </a:cubicBezTo>
                <a:cubicBezTo>
                  <a:pt x="2436398" y="856448"/>
                  <a:pt x="2545092" y="863529"/>
                  <a:pt x="2650218" y="880372"/>
                </a:cubicBezTo>
                <a:cubicBezTo>
                  <a:pt x="2674799" y="884329"/>
                  <a:pt x="2712701" y="890811"/>
                  <a:pt x="2724828" y="877816"/>
                </a:cubicBezTo>
                <a:cubicBezTo>
                  <a:pt x="2790257" y="811500"/>
                  <a:pt x="2864697" y="844453"/>
                  <a:pt x="2937906" y="850216"/>
                </a:cubicBezTo>
                <a:cubicBezTo>
                  <a:pt x="3030260" y="857706"/>
                  <a:pt x="3122919" y="870533"/>
                  <a:pt x="3214489" y="865310"/>
                </a:cubicBezTo>
                <a:cubicBezTo>
                  <a:pt x="3330052" y="859201"/>
                  <a:pt x="3444369" y="838841"/>
                  <a:pt x="3558811" y="821783"/>
                </a:cubicBezTo>
                <a:cubicBezTo>
                  <a:pt x="3845661" y="780181"/>
                  <a:pt x="4132816" y="743918"/>
                  <a:pt x="4423716" y="769182"/>
                </a:cubicBezTo>
                <a:cubicBezTo>
                  <a:pt x="4485096" y="774506"/>
                  <a:pt x="4549229" y="783231"/>
                  <a:pt x="4604328" y="806587"/>
                </a:cubicBezTo>
                <a:cubicBezTo>
                  <a:pt x="4690279" y="842884"/>
                  <a:pt x="4723749" y="908909"/>
                  <a:pt x="4700071" y="978164"/>
                </a:cubicBezTo>
                <a:lnTo>
                  <a:pt x="4700051" y="978196"/>
                </a:lnTo>
                <a:lnTo>
                  <a:pt x="4626911" y="978196"/>
                </a:lnTo>
                <a:lnTo>
                  <a:pt x="4634858" y="938205"/>
                </a:lnTo>
                <a:cubicBezTo>
                  <a:pt x="4630586" y="912076"/>
                  <a:pt x="4607226" y="888378"/>
                  <a:pt x="4565805" y="871619"/>
                </a:cubicBezTo>
                <a:cubicBezTo>
                  <a:pt x="4510139" y="849256"/>
                  <a:pt x="4446290" y="840035"/>
                  <a:pt x="4384624" y="835208"/>
                </a:cubicBezTo>
                <a:cubicBezTo>
                  <a:pt x="4319945" y="830079"/>
                  <a:pt x="4255480" y="828097"/>
                  <a:pt x="4191174" y="828605"/>
                </a:cubicBezTo>
                <a:cubicBezTo>
                  <a:pt x="3998255" y="830132"/>
                  <a:pt x="3806768" y="854079"/>
                  <a:pt x="3615233" y="882733"/>
                </a:cubicBezTo>
                <a:cubicBezTo>
                  <a:pt x="3445683" y="908144"/>
                  <a:pt x="3275903" y="932786"/>
                  <a:pt x="3106122" y="957428"/>
                </a:cubicBezTo>
                <a:lnTo>
                  <a:pt x="3167669" y="978196"/>
                </a:lnTo>
                <a:lnTo>
                  <a:pt x="2761995" y="978196"/>
                </a:lnTo>
                <a:lnTo>
                  <a:pt x="2604435" y="961624"/>
                </a:lnTo>
                <a:lnTo>
                  <a:pt x="2629619" y="978196"/>
                </a:lnTo>
                <a:lnTo>
                  <a:pt x="2442177" y="978196"/>
                </a:lnTo>
                <a:lnTo>
                  <a:pt x="2299922" y="896786"/>
                </a:lnTo>
                <a:cubicBezTo>
                  <a:pt x="2269582" y="879425"/>
                  <a:pt x="2233101" y="870458"/>
                  <a:pt x="2204982" y="850389"/>
                </a:cubicBezTo>
                <a:cubicBezTo>
                  <a:pt x="1996636" y="701859"/>
                  <a:pt x="1747975" y="698964"/>
                  <a:pt x="1506483" y="669446"/>
                </a:cubicBezTo>
                <a:cubicBezTo>
                  <a:pt x="1499680" y="668433"/>
                  <a:pt x="1491530" y="674471"/>
                  <a:pt x="1473612" y="681163"/>
                </a:cubicBezTo>
                <a:cubicBezTo>
                  <a:pt x="1584414" y="738551"/>
                  <a:pt x="1717391" y="807480"/>
                  <a:pt x="1855475" y="879104"/>
                </a:cubicBezTo>
                <a:lnTo>
                  <a:pt x="2046452" y="978196"/>
                </a:lnTo>
                <a:lnTo>
                  <a:pt x="1905580" y="978196"/>
                </a:lnTo>
                <a:lnTo>
                  <a:pt x="1792576" y="917483"/>
                </a:lnTo>
                <a:cubicBezTo>
                  <a:pt x="1679817" y="860435"/>
                  <a:pt x="1561557" y="806703"/>
                  <a:pt x="1431825" y="761296"/>
                </a:cubicBezTo>
                <a:cubicBezTo>
                  <a:pt x="1481070" y="816016"/>
                  <a:pt x="1531868" y="866260"/>
                  <a:pt x="1584066" y="912806"/>
                </a:cubicBezTo>
                <a:lnTo>
                  <a:pt x="1665294" y="978196"/>
                </a:lnTo>
                <a:lnTo>
                  <a:pt x="1530478" y="978196"/>
                </a:lnTo>
                <a:lnTo>
                  <a:pt x="1433502" y="903764"/>
                </a:lnTo>
                <a:cubicBezTo>
                  <a:pt x="1350827" y="836355"/>
                  <a:pt x="1273396" y="763147"/>
                  <a:pt x="1207351" y="677361"/>
                </a:cubicBezTo>
                <a:cubicBezTo>
                  <a:pt x="1176883" y="637924"/>
                  <a:pt x="1132082" y="601252"/>
                  <a:pt x="1085279" y="580996"/>
                </a:cubicBezTo>
                <a:cubicBezTo>
                  <a:pt x="878724" y="490371"/>
                  <a:pt x="669558" y="405484"/>
                  <a:pt x="460678" y="320100"/>
                </a:cubicBezTo>
                <a:cubicBezTo>
                  <a:pt x="434018" y="309216"/>
                  <a:pt x="402475" y="308044"/>
                  <a:pt x="370062" y="302529"/>
                </a:cubicBezTo>
                <a:cubicBezTo>
                  <a:pt x="481234" y="420306"/>
                  <a:pt x="590097" y="530386"/>
                  <a:pt x="692974" y="645063"/>
                </a:cubicBezTo>
                <a:cubicBezTo>
                  <a:pt x="765403" y="726140"/>
                  <a:pt x="828829" y="814746"/>
                  <a:pt x="899891" y="897040"/>
                </a:cubicBezTo>
                <a:lnTo>
                  <a:pt x="958299" y="978196"/>
                </a:lnTo>
                <a:lnTo>
                  <a:pt x="856593" y="978196"/>
                </a:lnTo>
                <a:lnTo>
                  <a:pt x="745097" y="814331"/>
                </a:lnTo>
                <a:cubicBezTo>
                  <a:pt x="613951" y="647709"/>
                  <a:pt x="460119" y="497146"/>
                  <a:pt x="291682" y="357455"/>
                </a:cubicBezTo>
                <a:cubicBezTo>
                  <a:pt x="262176" y="332767"/>
                  <a:pt x="225781" y="315434"/>
                  <a:pt x="192689" y="294672"/>
                </a:cubicBezTo>
                <a:cubicBezTo>
                  <a:pt x="315383" y="458030"/>
                  <a:pt x="444112" y="615525"/>
                  <a:pt x="556080" y="783560"/>
                </a:cubicBezTo>
                <a:cubicBezTo>
                  <a:pt x="583885" y="825308"/>
                  <a:pt x="614448" y="865239"/>
                  <a:pt x="645779" y="904799"/>
                </a:cubicBezTo>
                <a:lnTo>
                  <a:pt x="703943" y="978196"/>
                </a:lnTo>
                <a:lnTo>
                  <a:pt x="621039" y="978196"/>
                </a:lnTo>
                <a:lnTo>
                  <a:pt x="430820" y="725635"/>
                </a:lnTo>
                <a:cubicBezTo>
                  <a:pt x="332361" y="599705"/>
                  <a:pt x="227971" y="477107"/>
                  <a:pt x="116693" y="361863"/>
                </a:cubicBezTo>
                <a:cubicBezTo>
                  <a:pt x="97667" y="342321"/>
                  <a:pt x="75253" y="325899"/>
                  <a:pt x="50540" y="310444"/>
                </a:cubicBezTo>
                <a:lnTo>
                  <a:pt x="0" y="281606"/>
                </a:lnTo>
                <a:lnTo>
                  <a:pt x="0" y="27934"/>
                </a:lnTo>
                <a:lnTo>
                  <a:pt x="404992" y="222649"/>
                </a:lnTo>
                <a:cubicBezTo>
                  <a:pt x="439327" y="238892"/>
                  <a:pt x="505719" y="256578"/>
                  <a:pt x="515732" y="243759"/>
                </a:cubicBezTo>
                <a:cubicBezTo>
                  <a:pt x="561414" y="183812"/>
                  <a:pt x="612911" y="224031"/>
                  <a:pt x="660613" y="222758"/>
                </a:cubicBezTo>
                <a:cubicBezTo>
                  <a:pt x="713858" y="221185"/>
                  <a:pt x="767194" y="230016"/>
                  <a:pt x="820261" y="226406"/>
                </a:cubicBezTo>
                <a:cubicBezTo>
                  <a:pt x="1211492" y="200602"/>
                  <a:pt x="1601548" y="165118"/>
                  <a:pt x="1982193" y="65102"/>
                </a:cubicBezTo>
                <a:cubicBezTo>
                  <a:pt x="2135382" y="24877"/>
                  <a:pt x="2289561" y="3461"/>
                  <a:pt x="2444158" y="387"/>
                </a:cubicBezTo>
                <a:close/>
              </a:path>
            </a:pathLst>
          </a:custGeom>
          <a:solidFill>
            <a:schemeClr val="tx1">
              <a:alpha val="5303"/>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12" name="Freeform 11"/>
          <p:cNvSpPr/>
          <p:nvPr/>
        </p:nvSpPr>
        <p:spPr>
          <a:xfrm rot="10800000">
            <a:off x="6759373" y="1"/>
            <a:ext cx="2384627" cy="2726160"/>
          </a:xfrm>
          <a:custGeom>
            <a:avLst/>
            <a:gdLst>
              <a:gd name="connsiteX0" fmla="*/ 3179502 w 3179502"/>
              <a:gd name="connsiteY0" fmla="*/ 2726160 h 2726160"/>
              <a:gd name="connsiteX1" fmla="*/ 0 w 3179502"/>
              <a:gd name="connsiteY1" fmla="*/ 2726160 h 2726160"/>
              <a:gd name="connsiteX2" fmla="*/ 0 w 3179502"/>
              <a:gd name="connsiteY2" fmla="*/ 0 h 2726160"/>
              <a:gd name="connsiteX3" fmla="*/ 129375 w 3179502"/>
              <a:gd name="connsiteY3" fmla="*/ 158091 h 2726160"/>
              <a:gd name="connsiteX4" fmla="*/ 274052 w 3179502"/>
              <a:gd name="connsiteY4" fmla="*/ 461243 h 2726160"/>
              <a:gd name="connsiteX5" fmla="*/ 676050 w 3179502"/>
              <a:gd name="connsiteY5" fmla="*/ 1070337 h 2726160"/>
              <a:gd name="connsiteX6" fmla="*/ 1232482 w 3179502"/>
              <a:gd name="connsiteY6" fmla="*/ 1409578 h 2726160"/>
              <a:gd name="connsiteX7" fmla="*/ 1759030 w 3179502"/>
              <a:gd name="connsiteY7" fmla="*/ 1583520 h 2726160"/>
              <a:gd name="connsiteX8" fmla="*/ 3147865 w 3179502"/>
              <a:gd name="connsiteY8" fmla="*/ 2609783 h 272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9502" h="2726160">
                <a:moveTo>
                  <a:pt x="3179502" y="2726160"/>
                </a:moveTo>
                <a:lnTo>
                  <a:pt x="0" y="2726160"/>
                </a:lnTo>
                <a:lnTo>
                  <a:pt x="0" y="0"/>
                </a:lnTo>
                <a:lnTo>
                  <a:pt x="129375" y="158091"/>
                </a:lnTo>
                <a:cubicBezTo>
                  <a:pt x="193985" y="253821"/>
                  <a:pt x="231912" y="358034"/>
                  <a:pt x="274052" y="461243"/>
                </a:cubicBezTo>
                <a:cubicBezTo>
                  <a:pt x="365069" y="684357"/>
                  <a:pt x="488042" y="892708"/>
                  <a:pt x="676050" y="1070337"/>
                </a:cubicBezTo>
                <a:cubicBezTo>
                  <a:pt x="834276" y="1219941"/>
                  <a:pt x="1024083" y="1327091"/>
                  <a:pt x="1232482" y="1409578"/>
                </a:cubicBezTo>
                <a:cubicBezTo>
                  <a:pt x="1465209" y="1501688"/>
                  <a:pt x="1609854" y="1540036"/>
                  <a:pt x="1759030" y="1583520"/>
                </a:cubicBezTo>
                <a:cubicBezTo>
                  <a:pt x="1924825" y="1631826"/>
                  <a:pt x="2908440" y="1918621"/>
                  <a:pt x="3147865" y="2609783"/>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5"/>
          <p:cNvSpPr>
            <a:spLocks noGrp="1"/>
          </p:cNvSpPr>
          <p:nvPr>
            <p:ph type="sldNum" sz="quarter" idx="4"/>
          </p:nvPr>
        </p:nvSpPr>
        <p:spPr>
          <a:xfrm>
            <a:off x="8515350" y="5879805"/>
            <a:ext cx="496062"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850650B3-4EDF-47DD-A5CA-DF55EAD8FBA8}" type="slidenum">
              <a:rPr lang="en-US" smtClean="0"/>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2">
    <p:bg>
      <p:bgPr>
        <a:solidFill>
          <a:schemeClr val="bg2"/>
        </a:solidFill>
        <a:effectLst/>
      </p:bgPr>
    </p:bg>
    <p:spTree>
      <p:nvGrpSpPr>
        <p:cNvPr id="1" name=""/>
        <p:cNvGrpSpPr/>
        <p:nvPr/>
      </p:nvGrpSpPr>
      <p:grpSpPr>
        <a:xfrm>
          <a:off x="0" y="0"/>
          <a:ext cx="0" cy="0"/>
          <a:chOff x="0" y="0"/>
          <a:chExt cx="0" cy="0"/>
        </a:xfrm>
      </p:grpSpPr>
      <p:grpSp>
        <p:nvGrpSpPr>
          <p:cNvPr id="2" name="Group 1"/>
          <p:cNvGrpSpPr/>
          <p:nvPr/>
        </p:nvGrpSpPr>
        <p:grpSpPr>
          <a:xfrm>
            <a:off x="1" y="2"/>
            <a:ext cx="9144000" cy="6800411"/>
            <a:chOff x="1" y="1"/>
            <a:chExt cx="12192000" cy="6800411"/>
          </a:xfrm>
        </p:grpSpPr>
        <p:sp>
          <p:nvSpPr>
            <p:cNvPr id="9" name="Freeform: Shape 8"/>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11" name="Freeform: Shape 10"/>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grpSp>
      <p:sp>
        <p:nvSpPr>
          <p:cNvPr id="8" name="Title 1"/>
          <p:cNvSpPr>
            <a:spLocks noGrp="1"/>
          </p:cNvSpPr>
          <p:nvPr>
            <p:ph type="title" hasCustomPrompt="1"/>
          </p:nvPr>
        </p:nvSpPr>
        <p:spPr>
          <a:xfrm>
            <a:off x="685800" y="914400"/>
            <a:ext cx="7770114" cy="914400"/>
          </a:xfrm>
        </p:spPr>
        <p:txBody>
          <a:bodyPr anchor="b"/>
          <a:lstStyle>
            <a:lvl1pPr>
              <a:defRPr sz="3200"/>
            </a:lvl1pPr>
          </a:lstStyle>
          <a:p>
            <a:r>
              <a:rPr lang="en-US" dirty="0"/>
              <a:t>click to add title</a:t>
            </a:r>
          </a:p>
        </p:txBody>
      </p:sp>
      <p:sp>
        <p:nvSpPr>
          <p:cNvPr id="10" name="Content Placeholder 6"/>
          <p:cNvSpPr>
            <a:spLocks noGrp="1"/>
          </p:cNvSpPr>
          <p:nvPr>
            <p:ph sz="quarter" idx="13"/>
          </p:nvPr>
        </p:nvSpPr>
        <p:spPr>
          <a:xfrm>
            <a:off x="685799" y="2039112"/>
            <a:ext cx="2523744" cy="3904488"/>
          </a:xfrm>
        </p:spPr>
        <p:txBody>
          <a:bodyPr>
            <a:normAutofit/>
          </a:bodyPr>
          <a:lstStyle>
            <a:lvl1pPr marL="228600" indent="-228600">
              <a:buFont typeface="+mj-lt"/>
              <a:buAutoNum type="arabicPeriod"/>
              <a:defRPr sz="2000"/>
            </a:lvl1pPr>
            <a:lvl2pPr marL="685800" indent="-457200">
              <a:spcBef>
                <a:spcPts val="1000"/>
              </a:spcBef>
              <a:buFont typeface="+mj-lt"/>
              <a:buAutoNum type="alphaLcPeriod"/>
              <a:defRPr sz="2000"/>
            </a:lvl2pPr>
            <a:lvl3pPr marL="914400" indent="-457200">
              <a:spcBef>
                <a:spcPts val="1000"/>
              </a:spcBef>
              <a:buFont typeface="+mj-lt"/>
              <a:buAutoNum type="arabicParenR"/>
              <a:defRPr sz="2000"/>
            </a:lvl3pPr>
            <a:lvl4pPr marL="1143000" indent="-457200">
              <a:spcBef>
                <a:spcPts val="1000"/>
              </a:spcBef>
              <a:buFont typeface="+mj-lt"/>
              <a:buAutoNum type="alphaLcParenR"/>
              <a:defRPr sz="2000"/>
            </a:lvl4pPr>
            <a:lvl5pPr marL="11430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6"/>
          <p:cNvSpPr>
            <a:spLocks noGrp="1"/>
          </p:cNvSpPr>
          <p:nvPr>
            <p:ph sz="quarter" idx="12"/>
          </p:nvPr>
        </p:nvSpPr>
        <p:spPr>
          <a:xfrm>
            <a:off x="3557588" y="2039112"/>
            <a:ext cx="4903470"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8515350" y="5879805"/>
            <a:ext cx="496062"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850650B3-4EDF-47DD-A5CA-DF55EAD8FBA8}" type="slidenum">
              <a:rPr lang="en-US" smtClean="0"/>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Content and Picture">
    <p:bg>
      <p:bgPr>
        <a:solidFill>
          <a:schemeClr val="bg2"/>
        </a:solidFill>
        <a:effectLst/>
      </p:bgPr>
    </p:bg>
    <p:spTree>
      <p:nvGrpSpPr>
        <p:cNvPr id="1" name=""/>
        <p:cNvGrpSpPr/>
        <p:nvPr/>
      </p:nvGrpSpPr>
      <p:grpSpPr>
        <a:xfrm>
          <a:off x="0" y="0"/>
          <a:ext cx="0" cy="0"/>
          <a:chOff x="0" y="0"/>
          <a:chExt cx="0" cy="0"/>
        </a:xfrm>
      </p:grpSpPr>
      <p:sp>
        <p:nvSpPr>
          <p:cNvPr id="11" name="Freeform: Shape 10"/>
          <p:cNvSpPr/>
          <p:nvPr/>
        </p:nvSpPr>
        <p:spPr>
          <a:xfrm>
            <a:off x="0" y="0"/>
            <a:ext cx="3227863"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30" name="Freeform: Shape 29"/>
          <p:cNvSpPr/>
          <p:nvPr/>
        </p:nvSpPr>
        <p:spPr>
          <a:xfrm rot="5400000">
            <a:off x="4925618" y="3727256"/>
            <a:ext cx="3027835" cy="3254284"/>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en-US" dirty="0">
              <a:solidFill>
                <a:schemeClr val="tx1"/>
              </a:solidFill>
            </a:endParaRPr>
          </a:p>
        </p:txBody>
      </p:sp>
      <p:sp>
        <p:nvSpPr>
          <p:cNvPr id="20" name="Title 1"/>
          <p:cNvSpPr>
            <a:spLocks noGrp="1"/>
          </p:cNvSpPr>
          <p:nvPr>
            <p:ph type="title"/>
          </p:nvPr>
        </p:nvSpPr>
        <p:spPr>
          <a:xfrm>
            <a:off x="685800" y="914400"/>
            <a:ext cx="5650992" cy="914400"/>
          </a:xfrm>
        </p:spPr>
        <p:txBody>
          <a:bodyPr anchor="b" anchorCtr="0"/>
          <a:lstStyle>
            <a:lvl1pPr>
              <a:defRPr sz="3200"/>
            </a:lvl1pPr>
          </a:lstStyle>
          <a:p>
            <a:r>
              <a:rPr lang="en-US"/>
              <a:t>Click to edit Master title style</a:t>
            </a:r>
            <a:endParaRPr lang="en-US" dirty="0"/>
          </a:p>
        </p:txBody>
      </p:sp>
      <p:sp>
        <p:nvSpPr>
          <p:cNvPr id="3" name="Content Placeholder 6"/>
          <p:cNvSpPr>
            <a:spLocks noGrp="1"/>
          </p:cNvSpPr>
          <p:nvPr>
            <p:ph sz="quarter" idx="12"/>
          </p:nvPr>
        </p:nvSpPr>
        <p:spPr>
          <a:xfrm>
            <a:off x="685799" y="2039111"/>
            <a:ext cx="4238244"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a:xfrm>
            <a:off x="5717344" y="-20757"/>
            <a:ext cx="3442133" cy="6555026"/>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1" fmla="*/ 3943 w 4577531"/>
              <a:gd name="connsiteY0-2" fmla="*/ 3278407 h 6556814"/>
              <a:gd name="connsiteX1-3" fmla="*/ 1909737 w 4577531"/>
              <a:gd name="connsiteY1-4" fmla="*/ 0 h 6556814"/>
              <a:gd name="connsiteX2-5" fmla="*/ 4577531 w 4577531"/>
              <a:gd name="connsiteY2-6" fmla="*/ 3278407 h 6556814"/>
              <a:gd name="connsiteX3-7" fmla="*/ 2290737 w 4577531"/>
              <a:gd name="connsiteY3-8" fmla="*/ 6556814 h 6556814"/>
              <a:gd name="connsiteX4-9" fmla="*/ 3943 w 4577531"/>
              <a:gd name="connsiteY4-10" fmla="*/ 3278407 h 6556814"/>
              <a:gd name="connsiteX0-11" fmla="*/ 2372 w 4749832"/>
              <a:gd name="connsiteY0-12" fmla="*/ 3670402 h 6948809"/>
              <a:gd name="connsiteX1-13" fmla="*/ 1908166 w 4749832"/>
              <a:gd name="connsiteY1-14" fmla="*/ 391995 h 6948809"/>
              <a:gd name="connsiteX2-15" fmla="*/ 4460073 w 4749832"/>
              <a:gd name="connsiteY2-16" fmla="*/ 424182 h 6948809"/>
              <a:gd name="connsiteX3-17" fmla="*/ 4575960 w 4749832"/>
              <a:gd name="connsiteY3-18" fmla="*/ 3670402 h 6948809"/>
              <a:gd name="connsiteX4-19" fmla="*/ 2289166 w 4749832"/>
              <a:gd name="connsiteY4-20" fmla="*/ 6948809 h 6948809"/>
              <a:gd name="connsiteX5" fmla="*/ 2372 w 4749832"/>
              <a:gd name="connsiteY5" fmla="*/ 3670402 h 6948809"/>
              <a:gd name="connsiteX0-21" fmla="*/ 2372 w 4749832"/>
              <a:gd name="connsiteY0-22" fmla="*/ 3515592 h 6793999"/>
              <a:gd name="connsiteX1-23" fmla="*/ 1908166 w 4749832"/>
              <a:gd name="connsiteY1-24" fmla="*/ 237185 h 6793999"/>
              <a:gd name="connsiteX2-25" fmla="*/ 4460073 w 4749832"/>
              <a:gd name="connsiteY2-26" fmla="*/ 269372 h 6793999"/>
              <a:gd name="connsiteX3-27" fmla="*/ 4575960 w 4749832"/>
              <a:gd name="connsiteY3-28" fmla="*/ 3515592 h 6793999"/>
              <a:gd name="connsiteX4-29" fmla="*/ 2289166 w 4749832"/>
              <a:gd name="connsiteY4-30" fmla="*/ 6793999 h 6793999"/>
              <a:gd name="connsiteX5-31" fmla="*/ 2372 w 4749832"/>
              <a:gd name="connsiteY5-32" fmla="*/ 3515592 h 6793999"/>
              <a:gd name="connsiteX0-33" fmla="*/ 3695 w 4751155"/>
              <a:gd name="connsiteY0-34" fmla="*/ 3278452 h 6556859"/>
              <a:gd name="connsiteX1-35" fmla="*/ 1909489 w 4751155"/>
              <a:gd name="connsiteY1-36" fmla="*/ 45 h 6556859"/>
              <a:gd name="connsiteX2-37" fmla="*/ 4461396 w 4751155"/>
              <a:gd name="connsiteY2-38" fmla="*/ 32232 h 6556859"/>
              <a:gd name="connsiteX3-39" fmla="*/ 4577283 w 4751155"/>
              <a:gd name="connsiteY3-40" fmla="*/ 3278452 h 6556859"/>
              <a:gd name="connsiteX4-41" fmla="*/ 2290489 w 4751155"/>
              <a:gd name="connsiteY4-42" fmla="*/ 6556859 h 6556859"/>
              <a:gd name="connsiteX5-43" fmla="*/ 3695 w 4751155"/>
              <a:gd name="connsiteY5-44" fmla="*/ 3278452 h 6556859"/>
              <a:gd name="connsiteX0-45" fmla="*/ 3695 w 4751155"/>
              <a:gd name="connsiteY0-46" fmla="*/ 3278452 h 6556859"/>
              <a:gd name="connsiteX1-47" fmla="*/ 1909489 w 4751155"/>
              <a:gd name="connsiteY1-48" fmla="*/ 45 h 6556859"/>
              <a:gd name="connsiteX2-49" fmla="*/ 4461396 w 4751155"/>
              <a:gd name="connsiteY2-50" fmla="*/ 32232 h 6556859"/>
              <a:gd name="connsiteX3-51" fmla="*/ 4577283 w 4751155"/>
              <a:gd name="connsiteY3-52" fmla="*/ 3278452 h 6556859"/>
              <a:gd name="connsiteX4-53" fmla="*/ 2290489 w 4751155"/>
              <a:gd name="connsiteY4-54" fmla="*/ 6556859 h 6556859"/>
              <a:gd name="connsiteX5-55" fmla="*/ 3695 w 4751155"/>
              <a:gd name="connsiteY5-56" fmla="*/ 3278452 h 6556859"/>
              <a:gd name="connsiteX0-57" fmla="*/ 2433 w 4711793"/>
              <a:gd name="connsiteY0-58" fmla="*/ 4771380 h 6899113"/>
              <a:gd name="connsiteX1-59" fmla="*/ 1870127 w 4711793"/>
              <a:gd name="connsiteY1-60" fmla="*/ 321398 h 6899113"/>
              <a:gd name="connsiteX2-61" fmla="*/ 4422034 w 4711793"/>
              <a:gd name="connsiteY2-62" fmla="*/ 353585 h 6899113"/>
              <a:gd name="connsiteX3-63" fmla="*/ 4537921 w 4711793"/>
              <a:gd name="connsiteY3-64" fmla="*/ 3599805 h 6899113"/>
              <a:gd name="connsiteX4-65" fmla="*/ 2251127 w 4711793"/>
              <a:gd name="connsiteY4-66" fmla="*/ 6878212 h 6899113"/>
              <a:gd name="connsiteX5-67" fmla="*/ 2433 w 4711793"/>
              <a:gd name="connsiteY5-68" fmla="*/ 4771380 h 6899113"/>
              <a:gd name="connsiteX0-69" fmla="*/ 2433 w 4711793"/>
              <a:gd name="connsiteY0-70" fmla="*/ 4736101 h 6863719"/>
              <a:gd name="connsiteX1-71" fmla="*/ 1870127 w 4711793"/>
              <a:gd name="connsiteY1-72" fmla="*/ 333744 h 6863719"/>
              <a:gd name="connsiteX2-73" fmla="*/ 4422034 w 4711793"/>
              <a:gd name="connsiteY2-74" fmla="*/ 318306 h 6863719"/>
              <a:gd name="connsiteX3-75" fmla="*/ 4537921 w 4711793"/>
              <a:gd name="connsiteY3-76" fmla="*/ 3564526 h 6863719"/>
              <a:gd name="connsiteX4-77" fmla="*/ 2251127 w 4711793"/>
              <a:gd name="connsiteY4-78" fmla="*/ 6842933 h 6863719"/>
              <a:gd name="connsiteX5-79" fmla="*/ 2433 w 4711793"/>
              <a:gd name="connsiteY5-80" fmla="*/ 4736101 h 6863719"/>
              <a:gd name="connsiteX0-81" fmla="*/ 2995 w 4712355"/>
              <a:gd name="connsiteY0-82" fmla="*/ 4417795 h 6545413"/>
              <a:gd name="connsiteX1-83" fmla="*/ 1870689 w 4712355"/>
              <a:gd name="connsiteY1-84" fmla="*/ 15438 h 6545413"/>
              <a:gd name="connsiteX2-85" fmla="*/ 4422596 w 4712355"/>
              <a:gd name="connsiteY2-86" fmla="*/ 0 h 6545413"/>
              <a:gd name="connsiteX3-87" fmla="*/ 4538483 w 4712355"/>
              <a:gd name="connsiteY3-88" fmla="*/ 3246220 h 6545413"/>
              <a:gd name="connsiteX4-89" fmla="*/ 2251689 w 4712355"/>
              <a:gd name="connsiteY4-90" fmla="*/ 6524627 h 6545413"/>
              <a:gd name="connsiteX5-91" fmla="*/ 2995 w 4712355"/>
              <a:gd name="connsiteY5-92" fmla="*/ 4417795 h 6545413"/>
              <a:gd name="connsiteX0-93" fmla="*/ 3403 w 4712763"/>
              <a:gd name="connsiteY0-94" fmla="*/ 4724021 h 6851639"/>
              <a:gd name="connsiteX1-95" fmla="*/ 1871097 w 4712763"/>
              <a:gd name="connsiteY1-96" fmla="*/ 321664 h 6851639"/>
              <a:gd name="connsiteX2-97" fmla="*/ 4423004 w 4712763"/>
              <a:gd name="connsiteY2-98" fmla="*/ 306226 h 6851639"/>
              <a:gd name="connsiteX3-99" fmla="*/ 4538891 w 4712763"/>
              <a:gd name="connsiteY3-100" fmla="*/ 3552446 h 6851639"/>
              <a:gd name="connsiteX4-101" fmla="*/ 2252097 w 4712763"/>
              <a:gd name="connsiteY4-102" fmla="*/ 6830853 h 6851639"/>
              <a:gd name="connsiteX5-103" fmla="*/ 3403 w 4712763"/>
              <a:gd name="connsiteY5-104" fmla="*/ 4724021 h 6851639"/>
              <a:gd name="connsiteX0-105" fmla="*/ 3172 w 4712532"/>
              <a:gd name="connsiteY0-106" fmla="*/ 4417795 h 6545413"/>
              <a:gd name="connsiteX1-107" fmla="*/ 1870866 w 4712532"/>
              <a:gd name="connsiteY1-108" fmla="*/ 15438 h 6545413"/>
              <a:gd name="connsiteX2-109" fmla="*/ 4422773 w 4712532"/>
              <a:gd name="connsiteY2-110" fmla="*/ 0 h 6545413"/>
              <a:gd name="connsiteX3-111" fmla="*/ 4538660 w 4712532"/>
              <a:gd name="connsiteY3-112" fmla="*/ 3246220 h 6545413"/>
              <a:gd name="connsiteX4-113" fmla="*/ 2251866 w 4712532"/>
              <a:gd name="connsiteY4-114" fmla="*/ 6524627 h 6545413"/>
              <a:gd name="connsiteX5-115" fmla="*/ 3172 w 4712532"/>
              <a:gd name="connsiteY5-116" fmla="*/ 4417795 h 6545413"/>
              <a:gd name="connsiteX0-117" fmla="*/ 3172 w 4712532"/>
              <a:gd name="connsiteY0-118" fmla="*/ 4417795 h 6545413"/>
              <a:gd name="connsiteX1-119" fmla="*/ 1870866 w 4712532"/>
              <a:gd name="connsiteY1-120" fmla="*/ 15438 h 6545413"/>
              <a:gd name="connsiteX2-121" fmla="*/ 4422773 w 4712532"/>
              <a:gd name="connsiteY2-122" fmla="*/ 0 h 6545413"/>
              <a:gd name="connsiteX3-123" fmla="*/ 4538660 w 4712532"/>
              <a:gd name="connsiteY3-124" fmla="*/ 3246220 h 6545413"/>
              <a:gd name="connsiteX4-125" fmla="*/ 2251866 w 4712532"/>
              <a:gd name="connsiteY4-126" fmla="*/ 6524627 h 6545413"/>
              <a:gd name="connsiteX5-127" fmla="*/ 3172 w 4712532"/>
              <a:gd name="connsiteY5-128" fmla="*/ 4417795 h 6545413"/>
              <a:gd name="connsiteX0-129" fmla="*/ 12060 w 4721420"/>
              <a:gd name="connsiteY0-130" fmla="*/ 4417795 h 6545413"/>
              <a:gd name="connsiteX1-131" fmla="*/ 1879754 w 4721420"/>
              <a:gd name="connsiteY1-132" fmla="*/ 15438 h 6545413"/>
              <a:gd name="connsiteX2-133" fmla="*/ 4431661 w 4721420"/>
              <a:gd name="connsiteY2-134" fmla="*/ 0 h 6545413"/>
              <a:gd name="connsiteX3-135" fmla="*/ 4547548 w 4721420"/>
              <a:gd name="connsiteY3-136" fmla="*/ 3246220 h 6545413"/>
              <a:gd name="connsiteX4-137" fmla="*/ 2260754 w 4721420"/>
              <a:gd name="connsiteY4-138" fmla="*/ 6524627 h 6545413"/>
              <a:gd name="connsiteX5-139" fmla="*/ 12060 w 4721420"/>
              <a:gd name="connsiteY5-140" fmla="*/ 4417795 h 6545413"/>
              <a:gd name="connsiteX0-141" fmla="*/ 17431 w 4726791"/>
              <a:gd name="connsiteY0-142" fmla="*/ 4417795 h 6545976"/>
              <a:gd name="connsiteX1-143" fmla="*/ 1885125 w 4726791"/>
              <a:gd name="connsiteY1-144" fmla="*/ 15438 h 6545976"/>
              <a:gd name="connsiteX2-145" fmla="*/ 4437032 w 4726791"/>
              <a:gd name="connsiteY2-146" fmla="*/ 0 h 6545976"/>
              <a:gd name="connsiteX3-147" fmla="*/ 4552919 w 4726791"/>
              <a:gd name="connsiteY3-148" fmla="*/ 3246220 h 6545976"/>
              <a:gd name="connsiteX4-149" fmla="*/ 2266125 w 4726791"/>
              <a:gd name="connsiteY4-150" fmla="*/ 6524627 h 6545976"/>
              <a:gd name="connsiteX5-151" fmla="*/ 17431 w 4726791"/>
              <a:gd name="connsiteY5-152" fmla="*/ 4417795 h 6545976"/>
              <a:gd name="connsiteX0-153" fmla="*/ 32352 w 4741712"/>
              <a:gd name="connsiteY0-154" fmla="*/ 4417795 h 6542761"/>
              <a:gd name="connsiteX1-155" fmla="*/ 1900046 w 4741712"/>
              <a:gd name="connsiteY1-156" fmla="*/ 15438 h 6542761"/>
              <a:gd name="connsiteX2-157" fmla="*/ 4451953 w 4741712"/>
              <a:gd name="connsiteY2-158" fmla="*/ 0 h 6542761"/>
              <a:gd name="connsiteX3-159" fmla="*/ 4567840 w 4741712"/>
              <a:gd name="connsiteY3-160" fmla="*/ 3246220 h 6542761"/>
              <a:gd name="connsiteX4-161" fmla="*/ 2281046 w 4741712"/>
              <a:gd name="connsiteY4-162" fmla="*/ 6524627 h 6542761"/>
              <a:gd name="connsiteX5-163" fmla="*/ 32352 w 4741712"/>
              <a:gd name="connsiteY5-164" fmla="*/ 4417795 h 6542761"/>
              <a:gd name="connsiteX0-165" fmla="*/ 29235 w 4738595"/>
              <a:gd name="connsiteY0-166" fmla="*/ 4417795 h 6545413"/>
              <a:gd name="connsiteX1-167" fmla="*/ 1896929 w 4738595"/>
              <a:gd name="connsiteY1-168" fmla="*/ 15438 h 6545413"/>
              <a:gd name="connsiteX2-169" fmla="*/ 4448836 w 4738595"/>
              <a:gd name="connsiteY2-170" fmla="*/ 0 h 6545413"/>
              <a:gd name="connsiteX3-171" fmla="*/ 4564723 w 4738595"/>
              <a:gd name="connsiteY3-172" fmla="*/ 3246220 h 6545413"/>
              <a:gd name="connsiteX4-173" fmla="*/ 2620829 w 4738595"/>
              <a:gd name="connsiteY4-174" fmla="*/ 6524627 h 6545413"/>
              <a:gd name="connsiteX5-175" fmla="*/ 29235 w 4738595"/>
              <a:gd name="connsiteY5-176" fmla="*/ 4417795 h 6545413"/>
              <a:gd name="connsiteX0-177" fmla="*/ 23668 w 4733028"/>
              <a:gd name="connsiteY0-178" fmla="*/ 4417795 h 6545413"/>
              <a:gd name="connsiteX1-179" fmla="*/ 1891362 w 4733028"/>
              <a:gd name="connsiteY1-180" fmla="*/ 15438 h 6545413"/>
              <a:gd name="connsiteX2-181" fmla="*/ 4443269 w 4733028"/>
              <a:gd name="connsiteY2-182" fmla="*/ 0 h 6545413"/>
              <a:gd name="connsiteX3-183" fmla="*/ 4559156 w 4733028"/>
              <a:gd name="connsiteY3-184" fmla="*/ 3246220 h 6545413"/>
              <a:gd name="connsiteX4-185" fmla="*/ 2615262 w 4733028"/>
              <a:gd name="connsiteY4-186" fmla="*/ 6524627 h 6545413"/>
              <a:gd name="connsiteX5-187" fmla="*/ 23668 w 4733028"/>
              <a:gd name="connsiteY5-188" fmla="*/ 4417795 h 6545413"/>
              <a:gd name="connsiteX0-189" fmla="*/ 4994 w 4714354"/>
              <a:gd name="connsiteY0-190" fmla="*/ 4417795 h 6549476"/>
              <a:gd name="connsiteX1-191" fmla="*/ 1872688 w 4714354"/>
              <a:gd name="connsiteY1-192" fmla="*/ 15438 h 6549476"/>
              <a:gd name="connsiteX2-193" fmla="*/ 4424595 w 4714354"/>
              <a:gd name="connsiteY2-194" fmla="*/ 0 h 6549476"/>
              <a:gd name="connsiteX3-195" fmla="*/ 4540482 w 4714354"/>
              <a:gd name="connsiteY3-196" fmla="*/ 3246220 h 6549476"/>
              <a:gd name="connsiteX4-197" fmla="*/ 2596588 w 4714354"/>
              <a:gd name="connsiteY4-198" fmla="*/ 6524627 h 6549476"/>
              <a:gd name="connsiteX5-199" fmla="*/ 4994 w 4714354"/>
              <a:gd name="connsiteY5-200" fmla="*/ 4417795 h 6549476"/>
              <a:gd name="connsiteX0-201" fmla="*/ 26445 w 4735805"/>
              <a:gd name="connsiteY0-202" fmla="*/ 4417795 h 6543881"/>
              <a:gd name="connsiteX1-203" fmla="*/ 1894139 w 4735805"/>
              <a:gd name="connsiteY1-204" fmla="*/ 15438 h 6543881"/>
              <a:gd name="connsiteX2-205" fmla="*/ 4446046 w 4735805"/>
              <a:gd name="connsiteY2-206" fmla="*/ 0 h 6543881"/>
              <a:gd name="connsiteX3-207" fmla="*/ 4561933 w 4735805"/>
              <a:gd name="connsiteY3-208" fmla="*/ 3246220 h 6543881"/>
              <a:gd name="connsiteX4-209" fmla="*/ 2618039 w 4735805"/>
              <a:gd name="connsiteY4-210" fmla="*/ 6524627 h 6543881"/>
              <a:gd name="connsiteX5-211" fmla="*/ 26445 w 4735805"/>
              <a:gd name="connsiteY5-212" fmla="*/ 4417795 h 6543881"/>
              <a:gd name="connsiteX0-213" fmla="*/ 26445 w 4735805"/>
              <a:gd name="connsiteY0-214" fmla="*/ 4417795 h 6524810"/>
              <a:gd name="connsiteX1-215" fmla="*/ 1894139 w 4735805"/>
              <a:gd name="connsiteY1-216" fmla="*/ 15438 h 6524810"/>
              <a:gd name="connsiteX2-217" fmla="*/ 4446046 w 4735805"/>
              <a:gd name="connsiteY2-218" fmla="*/ 0 h 6524810"/>
              <a:gd name="connsiteX3-219" fmla="*/ 4561933 w 4735805"/>
              <a:gd name="connsiteY3-220" fmla="*/ 3246220 h 6524810"/>
              <a:gd name="connsiteX4-221" fmla="*/ 2618039 w 4735805"/>
              <a:gd name="connsiteY4-222" fmla="*/ 6524627 h 6524810"/>
              <a:gd name="connsiteX5-223" fmla="*/ 26445 w 4735805"/>
              <a:gd name="connsiteY5-224" fmla="*/ 4417795 h 6524810"/>
              <a:gd name="connsiteX0-225" fmla="*/ 26445 w 4710448"/>
              <a:gd name="connsiteY0-226" fmla="*/ 4417795 h 6610217"/>
              <a:gd name="connsiteX1-227" fmla="*/ 1894139 w 4710448"/>
              <a:gd name="connsiteY1-228" fmla="*/ 15438 h 6610217"/>
              <a:gd name="connsiteX2-229" fmla="*/ 4446046 w 4710448"/>
              <a:gd name="connsiteY2-230" fmla="*/ 0 h 6610217"/>
              <a:gd name="connsiteX3-231" fmla="*/ 4504783 w 4710448"/>
              <a:gd name="connsiteY3-232" fmla="*/ 5627470 h 6610217"/>
              <a:gd name="connsiteX4-233" fmla="*/ 2618039 w 4710448"/>
              <a:gd name="connsiteY4-234" fmla="*/ 6524627 h 6610217"/>
              <a:gd name="connsiteX5-235" fmla="*/ 26445 w 4710448"/>
              <a:gd name="connsiteY5-236" fmla="*/ 4417795 h 6610217"/>
              <a:gd name="connsiteX0-237" fmla="*/ 26445 w 4710448"/>
              <a:gd name="connsiteY0-238" fmla="*/ 4417795 h 6610217"/>
              <a:gd name="connsiteX1-239" fmla="*/ 1894139 w 4710448"/>
              <a:gd name="connsiteY1-240" fmla="*/ 15438 h 6610217"/>
              <a:gd name="connsiteX2-241" fmla="*/ 4446046 w 4710448"/>
              <a:gd name="connsiteY2-242" fmla="*/ 0 h 6610217"/>
              <a:gd name="connsiteX3-243" fmla="*/ 4504783 w 4710448"/>
              <a:gd name="connsiteY3-244" fmla="*/ 5627470 h 6610217"/>
              <a:gd name="connsiteX4-245" fmla="*/ 2618039 w 4710448"/>
              <a:gd name="connsiteY4-246" fmla="*/ 6524627 h 6610217"/>
              <a:gd name="connsiteX5-247" fmla="*/ 26445 w 4710448"/>
              <a:gd name="connsiteY5-248" fmla="*/ 4417795 h 6610217"/>
              <a:gd name="connsiteX0-249" fmla="*/ 26445 w 4681167"/>
              <a:gd name="connsiteY0-250" fmla="*/ 4417795 h 6610217"/>
              <a:gd name="connsiteX1-251" fmla="*/ 1894139 w 4681167"/>
              <a:gd name="connsiteY1-252" fmla="*/ 15438 h 6610217"/>
              <a:gd name="connsiteX2-253" fmla="*/ 4446046 w 4681167"/>
              <a:gd name="connsiteY2-254" fmla="*/ 0 h 6610217"/>
              <a:gd name="connsiteX3-255" fmla="*/ 4504783 w 4681167"/>
              <a:gd name="connsiteY3-256" fmla="*/ 5627470 h 6610217"/>
              <a:gd name="connsiteX4-257" fmla="*/ 2618039 w 4681167"/>
              <a:gd name="connsiteY4-258" fmla="*/ 6524627 h 6610217"/>
              <a:gd name="connsiteX5-259" fmla="*/ 26445 w 4681167"/>
              <a:gd name="connsiteY5-260" fmla="*/ 4417795 h 6610217"/>
              <a:gd name="connsiteX0-261" fmla="*/ 26445 w 4706902"/>
              <a:gd name="connsiteY0-262" fmla="*/ 4417795 h 6614982"/>
              <a:gd name="connsiteX1-263" fmla="*/ 1894139 w 4706902"/>
              <a:gd name="connsiteY1-264" fmla="*/ 15438 h 6614982"/>
              <a:gd name="connsiteX2-265" fmla="*/ 4446046 w 4706902"/>
              <a:gd name="connsiteY2-266" fmla="*/ 0 h 6614982"/>
              <a:gd name="connsiteX3-267" fmla="*/ 4571458 w 4706902"/>
              <a:gd name="connsiteY3-268" fmla="*/ 5646520 h 6614982"/>
              <a:gd name="connsiteX4-269" fmla="*/ 2618039 w 4706902"/>
              <a:gd name="connsiteY4-270" fmla="*/ 6524627 h 6614982"/>
              <a:gd name="connsiteX5-271" fmla="*/ 26445 w 4706902"/>
              <a:gd name="connsiteY5-272" fmla="*/ 4417795 h 6614982"/>
              <a:gd name="connsiteX0-273" fmla="*/ 26445 w 4688588"/>
              <a:gd name="connsiteY0-274" fmla="*/ 4417795 h 6614982"/>
              <a:gd name="connsiteX1-275" fmla="*/ 1894139 w 4688588"/>
              <a:gd name="connsiteY1-276" fmla="*/ 15438 h 6614982"/>
              <a:gd name="connsiteX2-277" fmla="*/ 4446046 w 4688588"/>
              <a:gd name="connsiteY2-278" fmla="*/ 0 h 6614982"/>
              <a:gd name="connsiteX3-279" fmla="*/ 4571458 w 4688588"/>
              <a:gd name="connsiteY3-280" fmla="*/ 5646520 h 6614982"/>
              <a:gd name="connsiteX4-281" fmla="*/ 2618039 w 4688588"/>
              <a:gd name="connsiteY4-282" fmla="*/ 6524627 h 6614982"/>
              <a:gd name="connsiteX5-283" fmla="*/ 26445 w 4688588"/>
              <a:gd name="connsiteY5-284" fmla="*/ 4417795 h 6614982"/>
              <a:gd name="connsiteX0-285" fmla="*/ 26445 w 4713932"/>
              <a:gd name="connsiteY0-286" fmla="*/ 4497839 h 6695026"/>
              <a:gd name="connsiteX1-287" fmla="*/ 1894139 w 4713932"/>
              <a:gd name="connsiteY1-288" fmla="*/ 95482 h 6695026"/>
              <a:gd name="connsiteX2-289" fmla="*/ 4446046 w 4713932"/>
              <a:gd name="connsiteY2-290" fmla="*/ 80044 h 6695026"/>
              <a:gd name="connsiteX3-291" fmla="*/ 4550821 w 4713932"/>
              <a:gd name="connsiteY3-292" fmla="*/ 603919 h 6695026"/>
              <a:gd name="connsiteX4-293" fmla="*/ 4571458 w 4713932"/>
              <a:gd name="connsiteY4-294" fmla="*/ 5726564 h 6695026"/>
              <a:gd name="connsiteX5-295" fmla="*/ 2618039 w 4713932"/>
              <a:gd name="connsiteY5-296" fmla="*/ 6604671 h 6695026"/>
              <a:gd name="connsiteX6" fmla="*/ 26445 w 4713932"/>
              <a:gd name="connsiteY6" fmla="*/ 4497839 h 6695026"/>
              <a:gd name="connsiteX0-297" fmla="*/ 26445 w 4713932"/>
              <a:gd name="connsiteY0-298" fmla="*/ 4497839 h 6695026"/>
              <a:gd name="connsiteX1-299" fmla="*/ 1894139 w 4713932"/>
              <a:gd name="connsiteY1-300" fmla="*/ 95482 h 6695026"/>
              <a:gd name="connsiteX2-301" fmla="*/ 4446046 w 4713932"/>
              <a:gd name="connsiteY2-302" fmla="*/ 80044 h 6695026"/>
              <a:gd name="connsiteX3-303" fmla="*/ 4550821 w 4713932"/>
              <a:gd name="connsiteY3-304" fmla="*/ 603919 h 6695026"/>
              <a:gd name="connsiteX4-305" fmla="*/ 4571458 w 4713932"/>
              <a:gd name="connsiteY4-306" fmla="*/ 5726564 h 6695026"/>
              <a:gd name="connsiteX5-307" fmla="*/ 2618039 w 4713932"/>
              <a:gd name="connsiteY5-308" fmla="*/ 6604671 h 6695026"/>
              <a:gd name="connsiteX6-309" fmla="*/ 26445 w 4713932"/>
              <a:gd name="connsiteY6-310" fmla="*/ 4497839 h 6695026"/>
              <a:gd name="connsiteX0-311" fmla="*/ 26445 w 4713932"/>
              <a:gd name="connsiteY0-312" fmla="*/ 4497839 h 6695026"/>
              <a:gd name="connsiteX1-313" fmla="*/ 1894139 w 4713932"/>
              <a:gd name="connsiteY1-314" fmla="*/ 95482 h 6695026"/>
              <a:gd name="connsiteX2-315" fmla="*/ 4446046 w 4713932"/>
              <a:gd name="connsiteY2-316" fmla="*/ 80044 h 6695026"/>
              <a:gd name="connsiteX3-317" fmla="*/ 4550821 w 4713932"/>
              <a:gd name="connsiteY3-318" fmla="*/ 603919 h 6695026"/>
              <a:gd name="connsiteX4-319" fmla="*/ 4571458 w 4713932"/>
              <a:gd name="connsiteY4-320" fmla="*/ 5726564 h 6695026"/>
              <a:gd name="connsiteX5-321" fmla="*/ 2618039 w 4713932"/>
              <a:gd name="connsiteY5-322" fmla="*/ 6604671 h 6695026"/>
              <a:gd name="connsiteX6-323" fmla="*/ 26445 w 4713932"/>
              <a:gd name="connsiteY6-324" fmla="*/ 4497839 h 6695026"/>
              <a:gd name="connsiteX0-325" fmla="*/ 26445 w 4713932"/>
              <a:gd name="connsiteY0-326" fmla="*/ 4447608 h 6644795"/>
              <a:gd name="connsiteX1-327" fmla="*/ 1894139 w 4713932"/>
              <a:gd name="connsiteY1-328" fmla="*/ 45251 h 6644795"/>
              <a:gd name="connsiteX2-329" fmla="*/ 4446046 w 4713932"/>
              <a:gd name="connsiteY2-330" fmla="*/ 29813 h 6644795"/>
              <a:gd name="connsiteX3-331" fmla="*/ 4550821 w 4713932"/>
              <a:gd name="connsiteY3-332" fmla="*/ 553688 h 6644795"/>
              <a:gd name="connsiteX4-333" fmla="*/ 4571458 w 4713932"/>
              <a:gd name="connsiteY4-334" fmla="*/ 5676333 h 6644795"/>
              <a:gd name="connsiteX5-335" fmla="*/ 2618039 w 4713932"/>
              <a:gd name="connsiteY5-336" fmla="*/ 6554440 h 6644795"/>
              <a:gd name="connsiteX6-337" fmla="*/ 26445 w 4713932"/>
              <a:gd name="connsiteY6-338" fmla="*/ 4447608 h 6644795"/>
              <a:gd name="connsiteX0-339" fmla="*/ 26445 w 4713932"/>
              <a:gd name="connsiteY0-340" fmla="*/ 4417795 h 6614982"/>
              <a:gd name="connsiteX1-341" fmla="*/ 1894139 w 4713932"/>
              <a:gd name="connsiteY1-342" fmla="*/ 15438 h 6614982"/>
              <a:gd name="connsiteX2-343" fmla="*/ 4446046 w 4713932"/>
              <a:gd name="connsiteY2-344" fmla="*/ 0 h 6614982"/>
              <a:gd name="connsiteX3-345" fmla="*/ 4550821 w 4713932"/>
              <a:gd name="connsiteY3-346" fmla="*/ 523875 h 6614982"/>
              <a:gd name="connsiteX4-347" fmla="*/ 4571458 w 4713932"/>
              <a:gd name="connsiteY4-348" fmla="*/ 5646520 h 6614982"/>
              <a:gd name="connsiteX5-349" fmla="*/ 2618039 w 4713932"/>
              <a:gd name="connsiteY5-350" fmla="*/ 6524627 h 6614982"/>
              <a:gd name="connsiteX6-351" fmla="*/ 26445 w 4713932"/>
              <a:gd name="connsiteY6-352" fmla="*/ 4417795 h 6614982"/>
              <a:gd name="connsiteX0-353" fmla="*/ 26445 w 4713932"/>
              <a:gd name="connsiteY0-354" fmla="*/ 4428951 h 6626138"/>
              <a:gd name="connsiteX1-355" fmla="*/ 1894139 w 4713932"/>
              <a:gd name="connsiteY1-356" fmla="*/ 26594 h 6626138"/>
              <a:gd name="connsiteX2-357" fmla="*/ 4446046 w 4713932"/>
              <a:gd name="connsiteY2-358" fmla="*/ 11156 h 6626138"/>
              <a:gd name="connsiteX3-359" fmla="*/ 4550821 w 4713932"/>
              <a:gd name="connsiteY3-360" fmla="*/ 128631 h 6626138"/>
              <a:gd name="connsiteX4-361" fmla="*/ 4571458 w 4713932"/>
              <a:gd name="connsiteY4-362" fmla="*/ 5657676 h 6626138"/>
              <a:gd name="connsiteX5-363" fmla="*/ 2618039 w 4713932"/>
              <a:gd name="connsiteY5-364" fmla="*/ 6535783 h 6626138"/>
              <a:gd name="connsiteX6-365" fmla="*/ 26445 w 4713932"/>
              <a:gd name="connsiteY6-366" fmla="*/ 4428951 h 6626138"/>
              <a:gd name="connsiteX0-367" fmla="*/ 26445 w 4713932"/>
              <a:gd name="connsiteY0-368" fmla="*/ 4417795 h 6614982"/>
              <a:gd name="connsiteX1-369" fmla="*/ 1894139 w 4713932"/>
              <a:gd name="connsiteY1-370" fmla="*/ 15438 h 6614982"/>
              <a:gd name="connsiteX2-371" fmla="*/ 4446046 w 4713932"/>
              <a:gd name="connsiteY2-372" fmla="*/ 0 h 6614982"/>
              <a:gd name="connsiteX3-373" fmla="*/ 4550821 w 4713932"/>
              <a:gd name="connsiteY3-374" fmla="*/ 117475 h 6614982"/>
              <a:gd name="connsiteX4-375" fmla="*/ 4571458 w 4713932"/>
              <a:gd name="connsiteY4-376" fmla="*/ 5646520 h 6614982"/>
              <a:gd name="connsiteX5-377" fmla="*/ 2618039 w 4713932"/>
              <a:gd name="connsiteY5-378" fmla="*/ 6524627 h 6614982"/>
              <a:gd name="connsiteX6-379" fmla="*/ 26445 w 4713932"/>
              <a:gd name="connsiteY6-380" fmla="*/ 4417795 h 6614982"/>
              <a:gd name="connsiteX0-381" fmla="*/ 26445 w 4713932"/>
              <a:gd name="connsiteY0-382" fmla="*/ 4417795 h 6614982"/>
              <a:gd name="connsiteX1-383" fmla="*/ 1894139 w 4713932"/>
              <a:gd name="connsiteY1-384" fmla="*/ 15438 h 6614982"/>
              <a:gd name="connsiteX2-385" fmla="*/ 4446046 w 4713932"/>
              <a:gd name="connsiteY2-386" fmla="*/ 0 h 6614982"/>
              <a:gd name="connsiteX3-387" fmla="*/ 4550821 w 4713932"/>
              <a:gd name="connsiteY3-388" fmla="*/ 117475 h 6614982"/>
              <a:gd name="connsiteX4-389" fmla="*/ 4571458 w 4713932"/>
              <a:gd name="connsiteY4-390" fmla="*/ 5646520 h 6614982"/>
              <a:gd name="connsiteX5-391" fmla="*/ 2618039 w 4713932"/>
              <a:gd name="connsiteY5-392" fmla="*/ 6524627 h 6614982"/>
              <a:gd name="connsiteX6-393" fmla="*/ 26445 w 4713932"/>
              <a:gd name="connsiteY6-394" fmla="*/ 4417795 h 6614982"/>
              <a:gd name="connsiteX0-395" fmla="*/ 26445 w 4713932"/>
              <a:gd name="connsiteY0-396" fmla="*/ 4417795 h 6614982"/>
              <a:gd name="connsiteX1-397" fmla="*/ 1894139 w 4713932"/>
              <a:gd name="connsiteY1-398" fmla="*/ 15438 h 6614982"/>
              <a:gd name="connsiteX2-399" fmla="*/ 4446046 w 4713932"/>
              <a:gd name="connsiteY2-400" fmla="*/ 0 h 6614982"/>
              <a:gd name="connsiteX3-401" fmla="*/ 4550821 w 4713932"/>
              <a:gd name="connsiteY3-402" fmla="*/ 117475 h 6614982"/>
              <a:gd name="connsiteX4-403" fmla="*/ 4571458 w 4713932"/>
              <a:gd name="connsiteY4-404" fmla="*/ 5646520 h 6614982"/>
              <a:gd name="connsiteX5-405" fmla="*/ 2618039 w 4713932"/>
              <a:gd name="connsiteY5-406" fmla="*/ 6524627 h 6614982"/>
              <a:gd name="connsiteX6-407" fmla="*/ 26445 w 4713932"/>
              <a:gd name="connsiteY6-408" fmla="*/ 4417795 h 6614982"/>
              <a:gd name="connsiteX0-409" fmla="*/ 26445 w 4713932"/>
              <a:gd name="connsiteY0-410" fmla="*/ 4417795 h 6614982"/>
              <a:gd name="connsiteX1-411" fmla="*/ 1894139 w 4713932"/>
              <a:gd name="connsiteY1-412" fmla="*/ 15438 h 6614982"/>
              <a:gd name="connsiteX2-413" fmla="*/ 4446046 w 4713932"/>
              <a:gd name="connsiteY2-414" fmla="*/ 0 h 6614982"/>
              <a:gd name="connsiteX3-415" fmla="*/ 4550821 w 4713932"/>
              <a:gd name="connsiteY3-416" fmla="*/ 117475 h 6614982"/>
              <a:gd name="connsiteX4-417" fmla="*/ 4571458 w 4713932"/>
              <a:gd name="connsiteY4-418" fmla="*/ 5646520 h 6614982"/>
              <a:gd name="connsiteX5-419" fmla="*/ 2618039 w 4713932"/>
              <a:gd name="connsiteY5-420" fmla="*/ 6524627 h 6614982"/>
              <a:gd name="connsiteX6-421" fmla="*/ 26445 w 4713932"/>
              <a:gd name="connsiteY6-422" fmla="*/ 4417795 h 6614982"/>
              <a:gd name="connsiteX0-423" fmla="*/ 26445 w 4713932"/>
              <a:gd name="connsiteY0-424" fmla="*/ 4417795 h 6614982"/>
              <a:gd name="connsiteX1-425" fmla="*/ 1894139 w 4713932"/>
              <a:gd name="connsiteY1-426" fmla="*/ 15438 h 6614982"/>
              <a:gd name="connsiteX2-427" fmla="*/ 4446046 w 4713932"/>
              <a:gd name="connsiteY2-428" fmla="*/ 0 h 6614982"/>
              <a:gd name="connsiteX3-429" fmla="*/ 4550821 w 4713932"/>
              <a:gd name="connsiteY3-430" fmla="*/ 117475 h 6614982"/>
              <a:gd name="connsiteX4-431" fmla="*/ 4571458 w 4713932"/>
              <a:gd name="connsiteY4-432" fmla="*/ 5646520 h 6614982"/>
              <a:gd name="connsiteX5-433" fmla="*/ 2618039 w 4713932"/>
              <a:gd name="connsiteY5-434" fmla="*/ 6524627 h 6614982"/>
              <a:gd name="connsiteX6-435" fmla="*/ 26445 w 4713932"/>
              <a:gd name="connsiteY6-436" fmla="*/ 4417795 h 6614982"/>
              <a:gd name="connsiteX0-437" fmla="*/ 26445 w 4713932"/>
              <a:gd name="connsiteY0-438" fmla="*/ 4419590 h 6616777"/>
              <a:gd name="connsiteX1-439" fmla="*/ 1894139 w 4713932"/>
              <a:gd name="connsiteY1-440" fmla="*/ 17233 h 6616777"/>
              <a:gd name="connsiteX2-441" fmla="*/ 4446046 w 4713932"/>
              <a:gd name="connsiteY2-442" fmla="*/ 1795 h 6616777"/>
              <a:gd name="connsiteX3-443" fmla="*/ 4550821 w 4713932"/>
              <a:gd name="connsiteY3-444" fmla="*/ 119270 h 6616777"/>
              <a:gd name="connsiteX4-445" fmla="*/ 4571458 w 4713932"/>
              <a:gd name="connsiteY4-446" fmla="*/ 5648315 h 6616777"/>
              <a:gd name="connsiteX5-447" fmla="*/ 2618039 w 4713932"/>
              <a:gd name="connsiteY5-448" fmla="*/ 6526422 h 6616777"/>
              <a:gd name="connsiteX6-449" fmla="*/ 26445 w 4713932"/>
              <a:gd name="connsiteY6-450" fmla="*/ 4419590 h 6616777"/>
              <a:gd name="connsiteX0-451" fmla="*/ 26445 w 4713932"/>
              <a:gd name="connsiteY0-452" fmla="*/ 4419590 h 6616777"/>
              <a:gd name="connsiteX1-453" fmla="*/ 1894139 w 4713932"/>
              <a:gd name="connsiteY1-454" fmla="*/ 17233 h 6616777"/>
              <a:gd name="connsiteX2-455" fmla="*/ 4400326 w 4713932"/>
              <a:gd name="connsiteY2-456" fmla="*/ 1795 h 6616777"/>
              <a:gd name="connsiteX3-457" fmla="*/ 4550821 w 4713932"/>
              <a:gd name="connsiteY3-458" fmla="*/ 119270 h 6616777"/>
              <a:gd name="connsiteX4-459" fmla="*/ 4571458 w 4713932"/>
              <a:gd name="connsiteY4-460" fmla="*/ 5648315 h 6616777"/>
              <a:gd name="connsiteX5-461" fmla="*/ 2618039 w 4713932"/>
              <a:gd name="connsiteY5-462" fmla="*/ 6526422 h 6616777"/>
              <a:gd name="connsiteX6-463" fmla="*/ 26445 w 4713932"/>
              <a:gd name="connsiteY6-464" fmla="*/ 4419590 h 6616777"/>
              <a:gd name="connsiteX0-465" fmla="*/ 26445 w 4713932"/>
              <a:gd name="connsiteY0-466" fmla="*/ 4439546 h 6636733"/>
              <a:gd name="connsiteX1-467" fmla="*/ 1894139 w 4713932"/>
              <a:gd name="connsiteY1-468" fmla="*/ 37189 h 6636733"/>
              <a:gd name="connsiteX2-469" fmla="*/ 4374926 w 4713932"/>
              <a:gd name="connsiteY2-470" fmla="*/ 1431 h 6636733"/>
              <a:gd name="connsiteX3-471" fmla="*/ 4550821 w 4713932"/>
              <a:gd name="connsiteY3-472" fmla="*/ 139226 h 6636733"/>
              <a:gd name="connsiteX4-473" fmla="*/ 4571458 w 4713932"/>
              <a:gd name="connsiteY4-474" fmla="*/ 5668271 h 6636733"/>
              <a:gd name="connsiteX5-475" fmla="*/ 2618039 w 4713932"/>
              <a:gd name="connsiteY5-476" fmla="*/ 6546378 h 6636733"/>
              <a:gd name="connsiteX6-477" fmla="*/ 26445 w 4713932"/>
              <a:gd name="connsiteY6-478" fmla="*/ 4439546 h 6636733"/>
              <a:gd name="connsiteX0-479" fmla="*/ 26445 w 4713932"/>
              <a:gd name="connsiteY0-480" fmla="*/ 4439063 h 6636250"/>
              <a:gd name="connsiteX1-481" fmla="*/ 1894139 w 4713932"/>
              <a:gd name="connsiteY1-482" fmla="*/ 36706 h 6636250"/>
              <a:gd name="connsiteX2-483" fmla="*/ 4374926 w 4713932"/>
              <a:gd name="connsiteY2-484" fmla="*/ 948 h 6636250"/>
              <a:gd name="connsiteX3-485" fmla="*/ 4550821 w 4713932"/>
              <a:gd name="connsiteY3-486" fmla="*/ 189543 h 6636250"/>
              <a:gd name="connsiteX4-487" fmla="*/ 4571458 w 4713932"/>
              <a:gd name="connsiteY4-488" fmla="*/ 5667788 h 6636250"/>
              <a:gd name="connsiteX5-489" fmla="*/ 2618039 w 4713932"/>
              <a:gd name="connsiteY5-490" fmla="*/ 6545895 h 6636250"/>
              <a:gd name="connsiteX6-491" fmla="*/ 26445 w 4713932"/>
              <a:gd name="connsiteY6-492" fmla="*/ 4439063 h 6636250"/>
              <a:gd name="connsiteX0-493" fmla="*/ 21007 w 4708494"/>
              <a:gd name="connsiteY0-494" fmla="*/ 4439063 h 6636250"/>
              <a:gd name="connsiteX1-495" fmla="*/ 1919181 w 4708494"/>
              <a:gd name="connsiteY1-496" fmla="*/ 6226 h 6636250"/>
              <a:gd name="connsiteX2-497" fmla="*/ 4369488 w 4708494"/>
              <a:gd name="connsiteY2-498" fmla="*/ 948 h 6636250"/>
              <a:gd name="connsiteX3-499" fmla="*/ 4545383 w 4708494"/>
              <a:gd name="connsiteY3-500" fmla="*/ 189543 h 6636250"/>
              <a:gd name="connsiteX4-501" fmla="*/ 4566020 w 4708494"/>
              <a:gd name="connsiteY4-502" fmla="*/ 5667788 h 6636250"/>
              <a:gd name="connsiteX5-503" fmla="*/ 2612601 w 4708494"/>
              <a:gd name="connsiteY5-504" fmla="*/ 6545895 h 6636250"/>
              <a:gd name="connsiteX6-505" fmla="*/ 21007 w 4708494"/>
              <a:gd name="connsiteY6-506" fmla="*/ 4439063 h 6636250"/>
              <a:gd name="connsiteX0-507" fmla="*/ 19363 w 4706850"/>
              <a:gd name="connsiteY0-508" fmla="*/ 4448077 h 6645264"/>
              <a:gd name="connsiteX1-509" fmla="*/ 1937857 w 4706850"/>
              <a:gd name="connsiteY1-510" fmla="*/ 0 h 6645264"/>
              <a:gd name="connsiteX2-511" fmla="*/ 4367844 w 4706850"/>
              <a:gd name="connsiteY2-512" fmla="*/ 9962 h 6645264"/>
              <a:gd name="connsiteX3-513" fmla="*/ 4543739 w 4706850"/>
              <a:gd name="connsiteY3-514" fmla="*/ 198557 h 6645264"/>
              <a:gd name="connsiteX4-515" fmla="*/ 4564376 w 4706850"/>
              <a:gd name="connsiteY4-516" fmla="*/ 5676802 h 6645264"/>
              <a:gd name="connsiteX5-517" fmla="*/ 2610957 w 4706850"/>
              <a:gd name="connsiteY5-518" fmla="*/ 6554909 h 6645264"/>
              <a:gd name="connsiteX6-519" fmla="*/ 19363 w 4706850"/>
              <a:gd name="connsiteY6-520" fmla="*/ 4448077 h 6645264"/>
              <a:gd name="connsiteX0-521" fmla="*/ 17092 w 4704579"/>
              <a:gd name="connsiteY0-522" fmla="*/ 4448077 h 6645264"/>
              <a:gd name="connsiteX1-523" fmla="*/ 1935586 w 4704579"/>
              <a:gd name="connsiteY1-524" fmla="*/ 0 h 6645264"/>
              <a:gd name="connsiteX2-525" fmla="*/ 4365573 w 4704579"/>
              <a:gd name="connsiteY2-526" fmla="*/ 9962 h 6645264"/>
              <a:gd name="connsiteX3-527" fmla="*/ 4541468 w 4704579"/>
              <a:gd name="connsiteY3-528" fmla="*/ 198557 h 6645264"/>
              <a:gd name="connsiteX4-529" fmla="*/ 4562105 w 4704579"/>
              <a:gd name="connsiteY4-530" fmla="*/ 5676802 h 6645264"/>
              <a:gd name="connsiteX5-531" fmla="*/ 2608686 w 4704579"/>
              <a:gd name="connsiteY5-532" fmla="*/ 6554909 h 6645264"/>
              <a:gd name="connsiteX6-533" fmla="*/ 17092 w 4704579"/>
              <a:gd name="connsiteY6-534" fmla="*/ 4448077 h 6645264"/>
              <a:gd name="connsiteX0-535" fmla="*/ 17092 w 4702381"/>
              <a:gd name="connsiteY0-536" fmla="*/ 4448077 h 6645264"/>
              <a:gd name="connsiteX1-537" fmla="*/ 1935586 w 4702381"/>
              <a:gd name="connsiteY1-538" fmla="*/ 0 h 6645264"/>
              <a:gd name="connsiteX2-539" fmla="*/ 4365573 w 4702381"/>
              <a:gd name="connsiteY2-540" fmla="*/ 9962 h 6645264"/>
              <a:gd name="connsiteX3-541" fmla="*/ 4541468 w 4702381"/>
              <a:gd name="connsiteY3-542" fmla="*/ 198557 h 6645264"/>
              <a:gd name="connsiteX4-543" fmla="*/ 4562105 w 4702381"/>
              <a:gd name="connsiteY4-544" fmla="*/ 5676802 h 6645264"/>
              <a:gd name="connsiteX5-545" fmla="*/ 2608686 w 4702381"/>
              <a:gd name="connsiteY5-546" fmla="*/ 6554909 h 6645264"/>
              <a:gd name="connsiteX6-547" fmla="*/ 17092 w 4702381"/>
              <a:gd name="connsiteY6-548" fmla="*/ 4448077 h 6645264"/>
              <a:gd name="connsiteX0-549" fmla="*/ 17092 w 4701301"/>
              <a:gd name="connsiteY0-550" fmla="*/ 4448077 h 6645264"/>
              <a:gd name="connsiteX1-551" fmla="*/ 1935586 w 4701301"/>
              <a:gd name="connsiteY1-552" fmla="*/ 0 h 6645264"/>
              <a:gd name="connsiteX2-553" fmla="*/ 4365573 w 4701301"/>
              <a:gd name="connsiteY2-554" fmla="*/ 9962 h 6645264"/>
              <a:gd name="connsiteX3-555" fmla="*/ 4541468 w 4701301"/>
              <a:gd name="connsiteY3-556" fmla="*/ 198557 h 6645264"/>
              <a:gd name="connsiteX4-557" fmla="*/ 4562105 w 4701301"/>
              <a:gd name="connsiteY4-558" fmla="*/ 5676802 h 6645264"/>
              <a:gd name="connsiteX5-559" fmla="*/ 2608686 w 4701301"/>
              <a:gd name="connsiteY5-560" fmla="*/ 6554909 h 6645264"/>
              <a:gd name="connsiteX6-561" fmla="*/ 17092 w 4701301"/>
              <a:gd name="connsiteY6-562" fmla="*/ 4448077 h 6645264"/>
              <a:gd name="connsiteX0-563" fmla="*/ 17092 w 4562105"/>
              <a:gd name="connsiteY0-564" fmla="*/ 4448077 h 6645264"/>
              <a:gd name="connsiteX1-565" fmla="*/ 1935586 w 4562105"/>
              <a:gd name="connsiteY1-566" fmla="*/ 0 h 6645264"/>
              <a:gd name="connsiteX2-567" fmla="*/ 4365573 w 4562105"/>
              <a:gd name="connsiteY2-568" fmla="*/ 9962 h 6645264"/>
              <a:gd name="connsiteX3-569" fmla="*/ 4541468 w 4562105"/>
              <a:gd name="connsiteY3-570" fmla="*/ 198557 h 6645264"/>
              <a:gd name="connsiteX4-571" fmla="*/ 4562105 w 4562105"/>
              <a:gd name="connsiteY4-572" fmla="*/ 5676802 h 6645264"/>
              <a:gd name="connsiteX5-573" fmla="*/ 2608686 w 4562105"/>
              <a:gd name="connsiteY5-574" fmla="*/ 6554909 h 6645264"/>
              <a:gd name="connsiteX6-575" fmla="*/ 17092 w 4562105"/>
              <a:gd name="connsiteY6-576" fmla="*/ 4448077 h 6645264"/>
              <a:gd name="connsiteX0-577" fmla="*/ 17092 w 4562105"/>
              <a:gd name="connsiteY0-578" fmla="*/ 4448077 h 6592556"/>
              <a:gd name="connsiteX1-579" fmla="*/ 1935586 w 4562105"/>
              <a:gd name="connsiteY1-580" fmla="*/ 0 h 6592556"/>
              <a:gd name="connsiteX2-581" fmla="*/ 4365573 w 4562105"/>
              <a:gd name="connsiteY2-582" fmla="*/ 9962 h 6592556"/>
              <a:gd name="connsiteX3-583" fmla="*/ 4541468 w 4562105"/>
              <a:gd name="connsiteY3-584" fmla="*/ 198557 h 6592556"/>
              <a:gd name="connsiteX4-585" fmla="*/ 4562105 w 4562105"/>
              <a:gd name="connsiteY4-586" fmla="*/ 5676802 h 6592556"/>
              <a:gd name="connsiteX5-587" fmla="*/ 2608686 w 4562105"/>
              <a:gd name="connsiteY5-588" fmla="*/ 6554909 h 6592556"/>
              <a:gd name="connsiteX6-589" fmla="*/ 17092 w 4562105"/>
              <a:gd name="connsiteY6-590" fmla="*/ 4448077 h 6592556"/>
              <a:gd name="connsiteX0-591" fmla="*/ 17092 w 4562105"/>
              <a:gd name="connsiteY0-592" fmla="*/ 4448077 h 6561473"/>
              <a:gd name="connsiteX1-593" fmla="*/ 1935586 w 4562105"/>
              <a:gd name="connsiteY1-594" fmla="*/ 0 h 6561473"/>
              <a:gd name="connsiteX2-595" fmla="*/ 4365573 w 4562105"/>
              <a:gd name="connsiteY2-596" fmla="*/ 9962 h 6561473"/>
              <a:gd name="connsiteX3-597" fmla="*/ 4541468 w 4562105"/>
              <a:gd name="connsiteY3-598" fmla="*/ 198557 h 6561473"/>
              <a:gd name="connsiteX4-599" fmla="*/ 4562105 w 4562105"/>
              <a:gd name="connsiteY4-600" fmla="*/ 5676802 h 6561473"/>
              <a:gd name="connsiteX5-601" fmla="*/ 2608686 w 4562105"/>
              <a:gd name="connsiteY5-602" fmla="*/ 6554909 h 6561473"/>
              <a:gd name="connsiteX6-603" fmla="*/ 17092 w 4562105"/>
              <a:gd name="connsiteY6-604" fmla="*/ 4448077 h 6561473"/>
              <a:gd name="connsiteX0-605" fmla="*/ 18334 w 4563347"/>
              <a:gd name="connsiteY0-606" fmla="*/ 4448077 h 6561473"/>
              <a:gd name="connsiteX1-607" fmla="*/ 1936828 w 4563347"/>
              <a:gd name="connsiteY1-608" fmla="*/ 0 h 6561473"/>
              <a:gd name="connsiteX2-609" fmla="*/ 4366815 w 4563347"/>
              <a:gd name="connsiteY2-610" fmla="*/ 9962 h 6561473"/>
              <a:gd name="connsiteX3-611" fmla="*/ 4542710 w 4563347"/>
              <a:gd name="connsiteY3-612" fmla="*/ 198557 h 6561473"/>
              <a:gd name="connsiteX4-613" fmla="*/ 4563347 w 4563347"/>
              <a:gd name="connsiteY4-614" fmla="*/ 5676802 h 6561473"/>
              <a:gd name="connsiteX5-615" fmla="*/ 2609928 w 4563347"/>
              <a:gd name="connsiteY5-616" fmla="*/ 6554909 h 6561473"/>
              <a:gd name="connsiteX6-617" fmla="*/ 18334 w 4563347"/>
              <a:gd name="connsiteY6-618" fmla="*/ 4448077 h 6561473"/>
              <a:gd name="connsiteX0-619" fmla="*/ 20715 w 4565728"/>
              <a:gd name="connsiteY0-620" fmla="*/ 4448077 h 6564701"/>
              <a:gd name="connsiteX1-621" fmla="*/ 1939209 w 4565728"/>
              <a:gd name="connsiteY1-622" fmla="*/ 0 h 6564701"/>
              <a:gd name="connsiteX2-623" fmla="*/ 4369196 w 4565728"/>
              <a:gd name="connsiteY2-624" fmla="*/ 9962 h 6564701"/>
              <a:gd name="connsiteX3-625" fmla="*/ 4545091 w 4565728"/>
              <a:gd name="connsiteY3-626" fmla="*/ 198557 h 6564701"/>
              <a:gd name="connsiteX4-627" fmla="*/ 4565728 w 4565728"/>
              <a:gd name="connsiteY4-628" fmla="*/ 5676802 h 6564701"/>
              <a:gd name="connsiteX5-629" fmla="*/ 2612309 w 4565728"/>
              <a:gd name="connsiteY5-630" fmla="*/ 6554909 h 6564701"/>
              <a:gd name="connsiteX6-631" fmla="*/ 1024651 w 4565728"/>
              <a:gd name="connsiteY6-632" fmla="*/ 6039287 h 6564701"/>
              <a:gd name="connsiteX7" fmla="*/ 20715 w 4565728"/>
              <a:gd name="connsiteY7" fmla="*/ 4448077 h 6564701"/>
              <a:gd name="connsiteX0-633" fmla="*/ 20715 w 4565728"/>
              <a:gd name="connsiteY0-634" fmla="*/ 4448077 h 6562037"/>
              <a:gd name="connsiteX1-635" fmla="*/ 1939209 w 4565728"/>
              <a:gd name="connsiteY1-636" fmla="*/ 0 h 6562037"/>
              <a:gd name="connsiteX2-637" fmla="*/ 4369196 w 4565728"/>
              <a:gd name="connsiteY2-638" fmla="*/ 9962 h 6562037"/>
              <a:gd name="connsiteX3-639" fmla="*/ 4545091 w 4565728"/>
              <a:gd name="connsiteY3-640" fmla="*/ 198557 h 6562037"/>
              <a:gd name="connsiteX4-641" fmla="*/ 4565728 w 4565728"/>
              <a:gd name="connsiteY4-642" fmla="*/ 5676802 h 6562037"/>
              <a:gd name="connsiteX5-643" fmla="*/ 2612309 w 4565728"/>
              <a:gd name="connsiteY5-644" fmla="*/ 6554909 h 6562037"/>
              <a:gd name="connsiteX6-645" fmla="*/ 1024651 w 4565728"/>
              <a:gd name="connsiteY6-646" fmla="*/ 6039287 h 6562037"/>
              <a:gd name="connsiteX7-647" fmla="*/ 20715 w 4565728"/>
              <a:gd name="connsiteY7-648" fmla="*/ 4448077 h 6562037"/>
              <a:gd name="connsiteX0-649" fmla="*/ 20715 w 4565728"/>
              <a:gd name="connsiteY0-650" fmla="*/ 4448077 h 6556271"/>
              <a:gd name="connsiteX1-651" fmla="*/ 1939209 w 4565728"/>
              <a:gd name="connsiteY1-652" fmla="*/ 0 h 6556271"/>
              <a:gd name="connsiteX2-653" fmla="*/ 4369196 w 4565728"/>
              <a:gd name="connsiteY2-654" fmla="*/ 9962 h 6556271"/>
              <a:gd name="connsiteX3-655" fmla="*/ 4545091 w 4565728"/>
              <a:gd name="connsiteY3-656" fmla="*/ 198557 h 6556271"/>
              <a:gd name="connsiteX4-657" fmla="*/ 4565728 w 4565728"/>
              <a:gd name="connsiteY4-658" fmla="*/ 5676802 h 6556271"/>
              <a:gd name="connsiteX5-659" fmla="*/ 2612309 w 4565728"/>
              <a:gd name="connsiteY5-660" fmla="*/ 6554909 h 6556271"/>
              <a:gd name="connsiteX6-661" fmla="*/ 1024651 w 4565728"/>
              <a:gd name="connsiteY6-662" fmla="*/ 6039287 h 6556271"/>
              <a:gd name="connsiteX7-663" fmla="*/ 20715 w 4565728"/>
              <a:gd name="connsiteY7-664" fmla="*/ 4448077 h 6556271"/>
              <a:gd name="connsiteX0-665" fmla="*/ 14580 w 4559593"/>
              <a:gd name="connsiteY0-666" fmla="*/ 4448077 h 6556271"/>
              <a:gd name="connsiteX1-667" fmla="*/ 1933074 w 4559593"/>
              <a:gd name="connsiteY1-668" fmla="*/ 0 h 6556271"/>
              <a:gd name="connsiteX2-669" fmla="*/ 4363061 w 4559593"/>
              <a:gd name="connsiteY2-670" fmla="*/ 9962 h 6556271"/>
              <a:gd name="connsiteX3-671" fmla="*/ 4538956 w 4559593"/>
              <a:gd name="connsiteY3-672" fmla="*/ 198557 h 6556271"/>
              <a:gd name="connsiteX4-673" fmla="*/ 4559593 w 4559593"/>
              <a:gd name="connsiteY4-674" fmla="*/ 5676802 h 6556271"/>
              <a:gd name="connsiteX5-675" fmla="*/ 2606174 w 4559593"/>
              <a:gd name="connsiteY5-676" fmla="*/ 6554909 h 6556271"/>
              <a:gd name="connsiteX6-677" fmla="*/ 1018516 w 4559593"/>
              <a:gd name="connsiteY6-678" fmla="*/ 6039287 h 6556271"/>
              <a:gd name="connsiteX7-679" fmla="*/ 14580 w 4559593"/>
              <a:gd name="connsiteY7-680" fmla="*/ 4448077 h 6556271"/>
              <a:gd name="connsiteX0-681" fmla="*/ 22013 w 4567026"/>
              <a:gd name="connsiteY0-682" fmla="*/ 4448077 h 6562037"/>
              <a:gd name="connsiteX1-683" fmla="*/ 1940507 w 4567026"/>
              <a:gd name="connsiteY1-684" fmla="*/ 0 h 6562037"/>
              <a:gd name="connsiteX2-685" fmla="*/ 4370494 w 4567026"/>
              <a:gd name="connsiteY2-686" fmla="*/ 9962 h 6562037"/>
              <a:gd name="connsiteX3-687" fmla="*/ 4546389 w 4567026"/>
              <a:gd name="connsiteY3-688" fmla="*/ 198557 h 6562037"/>
              <a:gd name="connsiteX4-689" fmla="*/ 4567026 w 4567026"/>
              <a:gd name="connsiteY4-690" fmla="*/ 5676802 h 6562037"/>
              <a:gd name="connsiteX5-691" fmla="*/ 2613607 w 4567026"/>
              <a:gd name="connsiteY5-692" fmla="*/ 6554909 h 6562037"/>
              <a:gd name="connsiteX6-693" fmla="*/ 1005629 w 4567026"/>
              <a:gd name="connsiteY6-694" fmla="*/ 6039287 h 6562037"/>
              <a:gd name="connsiteX7-695" fmla="*/ 22013 w 4567026"/>
              <a:gd name="connsiteY7-696" fmla="*/ 4448077 h 6562037"/>
              <a:gd name="connsiteX0-697" fmla="*/ 22013 w 4567026"/>
              <a:gd name="connsiteY0-698" fmla="*/ 4448077 h 6561948"/>
              <a:gd name="connsiteX1-699" fmla="*/ 1940507 w 4567026"/>
              <a:gd name="connsiteY1-700" fmla="*/ 0 h 6561948"/>
              <a:gd name="connsiteX2-701" fmla="*/ 4370494 w 4567026"/>
              <a:gd name="connsiteY2-702" fmla="*/ 9962 h 6561948"/>
              <a:gd name="connsiteX3-703" fmla="*/ 4546389 w 4567026"/>
              <a:gd name="connsiteY3-704" fmla="*/ 198557 h 6561948"/>
              <a:gd name="connsiteX4-705" fmla="*/ 4567026 w 4567026"/>
              <a:gd name="connsiteY4-706" fmla="*/ 5676802 h 6561948"/>
              <a:gd name="connsiteX5-707" fmla="*/ 2613607 w 4567026"/>
              <a:gd name="connsiteY5-708" fmla="*/ 6554909 h 6561948"/>
              <a:gd name="connsiteX6-709" fmla="*/ 1005629 w 4567026"/>
              <a:gd name="connsiteY6-710" fmla="*/ 6039287 h 6561948"/>
              <a:gd name="connsiteX7-711" fmla="*/ 22013 w 4567026"/>
              <a:gd name="connsiteY7-712" fmla="*/ 4448077 h 6561948"/>
              <a:gd name="connsiteX0-713" fmla="*/ 22013 w 4567026"/>
              <a:gd name="connsiteY0-714" fmla="*/ 4448077 h 6554958"/>
              <a:gd name="connsiteX1-715" fmla="*/ 1940507 w 4567026"/>
              <a:gd name="connsiteY1-716" fmla="*/ 0 h 6554958"/>
              <a:gd name="connsiteX2-717" fmla="*/ 4370494 w 4567026"/>
              <a:gd name="connsiteY2-718" fmla="*/ 9962 h 6554958"/>
              <a:gd name="connsiteX3-719" fmla="*/ 4546389 w 4567026"/>
              <a:gd name="connsiteY3-720" fmla="*/ 198557 h 6554958"/>
              <a:gd name="connsiteX4-721" fmla="*/ 4567026 w 4567026"/>
              <a:gd name="connsiteY4-722" fmla="*/ 5676802 h 6554958"/>
              <a:gd name="connsiteX5-723" fmla="*/ 2613607 w 4567026"/>
              <a:gd name="connsiteY5-724" fmla="*/ 6554909 h 6554958"/>
              <a:gd name="connsiteX6-725" fmla="*/ 1005629 w 4567026"/>
              <a:gd name="connsiteY6-726" fmla="*/ 6039287 h 6554958"/>
              <a:gd name="connsiteX7-727" fmla="*/ 22013 w 4567026"/>
              <a:gd name="connsiteY7-728" fmla="*/ 4448077 h 6554958"/>
              <a:gd name="connsiteX0-729" fmla="*/ 22013 w 4567026"/>
              <a:gd name="connsiteY0-730" fmla="*/ 4448077 h 6565849"/>
              <a:gd name="connsiteX1-731" fmla="*/ 1940507 w 4567026"/>
              <a:gd name="connsiteY1-732" fmla="*/ 0 h 6565849"/>
              <a:gd name="connsiteX2-733" fmla="*/ 4370494 w 4567026"/>
              <a:gd name="connsiteY2-734" fmla="*/ 9962 h 6565849"/>
              <a:gd name="connsiteX3-735" fmla="*/ 4546389 w 4567026"/>
              <a:gd name="connsiteY3-736" fmla="*/ 198557 h 6565849"/>
              <a:gd name="connsiteX4-737" fmla="*/ 4567026 w 4567026"/>
              <a:gd name="connsiteY4-738" fmla="*/ 5676802 h 6565849"/>
              <a:gd name="connsiteX5-739" fmla="*/ 3682789 w 4567026"/>
              <a:gd name="connsiteY5-740" fmla="*/ 6333927 h 6565849"/>
              <a:gd name="connsiteX6-741" fmla="*/ 2613607 w 4567026"/>
              <a:gd name="connsiteY6-742" fmla="*/ 6554909 h 6565849"/>
              <a:gd name="connsiteX7-743" fmla="*/ 1005629 w 4567026"/>
              <a:gd name="connsiteY7-744" fmla="*/ 6039287 h 6565849"/>
              <a:gd name="connsiteX8" fmla="*/ 22013 w 4567026"/>
              <a:gd name="connsiteY8" fmla="*/ 4448077 h 6565849"/>
              <a:gd name="connsiteX0-745" fmla="*/ 22013 w 4567026"/>
              <a:gd name="connsiteY0-746" fmla="*/ 4448077 h 6565849"/>
              <a:gd name="connsiteX1-747" fmla="*/ 1940507 w 4567026"/>
              <a:gd name="connsiteY1-748" fmla="*/ 0 h 6565849"/>
              <a:gd name="connsiteX2-749" fmla="*/ 4370494 w 4567026"/>
              <a:gd name="connsiteY2-750" fmla="*/ 9962 h 6565849"/>
              <a:gd name="connsiteX3-751" fmla="*/ 4546389 w 4567026"/>
              <a:gd name="connsiteY3-752" fmla="*/ 198557 h 6565849"/>
              <a:gd name="connsiteX4-753" fmla="*/ 4567026 w 4567026"/>
              <a:gd name="connsiteY4-754" fmla="*/ 5676802 h 6565849"/>
              <a:gd name="connsiteX5-755" fmla="*/ 3682789 w 4567026"/>
              <a:gd name="connsiteY5-756" fmla="*/ 6333927 h 6565849"/>
              <a:gd name="connsiteX6-757" fmla="*/ 2613607 w 4567026"/>
              <a:gd name="connsiteY6-758" fmla="*/ 6554909 h 6565849"/>
              <a:gd name="connsiteX7-759" fmla="*/ 1005629 w 4567026"/>
              <a:gd name="connsiteY7-760" fmla="*/ 6039287 h 6565849"/>
              <a:gd name="connsiteX8-761" fmla="*/ 22013 w 4567026"/>
              <a:gd name="connsiteY8-762" fmla="*/ 4448077 h 6565849"/>
              <a:gd name="connsiteX0-763" fmla="*/ 22013 w 4567026"/>
              <a:gd name="connsiteY0-764" fmla="*/ 4448077 h 6555026"/>
              <a:gd name="connsiteX1-765" fmla="*/ 1940507 w 4567026"/>
              <a:gd name="connsiteY1-766" fmla="*/ 0 h 6555026"/>
              <a:gd name="connsiteX2-767" fmla="*/ 4370494 w 4567026"/>
              <a:gd name="connsiteY2-768" fmla="*/ 9962 h 6555026"/>
              <a:gd name="connsiteX3-769" fmla="*/ 4546389 w 4567026"/>
              <a:gd name="connsiteY3-770" fmla="*/ 198557 h 6555026"/>
              <a:gd name="connsiteX4-771" fmla="*/ 4567026 w 4567026"/>
              <a:gd name="connsiteY4-772" fmla="*/ 5676802 h 6555026"/>
              <a:gd name="connsiteX5-773" fmla="*/ 3682789 w 4567026"/>
              <a:gd name="connsiteY5-774" fmla="*/ 6333927 h 6555026"/>
              <a:gd name="connsiteX6-775" fmla="*/ 2613607 w 4567026"/>
              <a:gd name="connsiteY6-776" fmla="*/ 6554909 h 6555026"/>
              <a:gd name="connsiteX7-777" fmla="*/ 1005629 w 4567026"/>
              <a:gd name="connsiteY7-778" fmla="*/ 6039287 h 6555026"/>
              <a:gd name="connsiteX8-779" fmla="*/ 22013 w 4567026"/>
              <a:gd name="connsiteY8-780" fmla="*/ 4448077 h 6555026"/>
              <a:gd name="connsiteX0-781" fmla="*/ 44498 w 4589511"/>
              <a:gd name="connsiteY0-782" fmla="*/ 4448077 h 6555026"/>
              <a:gd name="connsiteX1-783" fmla="*/ 1962992 w 4589511"/>
              <a:gd name="connsiteY1-784" fmla="*/ 0 h 6555026"/>
              <a:gd name="connsiteX2-785" fmla="*/ 4392979 w 4589511"/>
              <a:gd name="connsiteY2-786" fmla="*/ 9962 h 6555026"/>
              <a:gd name="connsiteX3-787" fmla="*/ 4568874 w 4589511"/>
              <a:gd name="connsiteY3-788" fmla="*/ 198557 h 6555026"/>
              <a:gd name="connsiteX4-789" fmla="*/ 4589511 w 4589511"/>
              <a:gd name="connsiteY4-790" fmla="*/ 5676802 h 6555026"/>
              <a:gd name="connsiteX5-791" fmla="*/ 3705274 w 4589511"/>
              <a:gd name="connsiteY5-792" fmla="*/ 6333927 h 6555026"/>
              <a:gd name="connsiteX6-793" fmla="*/ 2636092 w 4589511"/>
              <a:gd name="connsiteY6-794" fmla="*/ 6554909 h 6555026"/>
              <a:gd name="connsiteX7-795" fmla="*/ 1028114 w 4589511"/>
              <a:gd name="connsiteY7-796" fmla="*/ 6039287 h 6555026"/>
              <a:gd name="connsiteX8-797" fmla="*/ 44498 w 4589511"/>
              <a:gd name="connsiteY8-798" fmla="*/ 4448077 h 655502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309" y="connsiteY6-310"/>
              </a:cxn>
              <a:cxn ang="0">
                <a:pos x="connsiteX7-647" y="connsiteY7-648"/>
              </a:cxn>
              <a:cxn ang="0">
                <a:pos x="connsiteX8-761" y="connsiteY8-762"/>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solidFill>
            <a:schemeClr val="accent3"/>
          </a:solidFill>
          <a:ln>
            <a:noFill/>
          </a:ln>
        </p:spPr>
        <p:txBody>
          <a:bodyPr lIns="182880" tIns="274320" rIns="274320">
            <a:normAutofit/>
          </a:bodyPr>
          <a:lstStyle>
            <a:lvl1pPr marL="0" indent="0" algn="r">
              <a:buNone/>
              <a:defRPr sz="2000"/>
            </a:lvl1pPr>
          </a:lstStyle>
          <a:p>
            <a:r>
              <a:rPr lang="en-US"/>
              <a:t>Click icon to add picture</a:t>
            </a:r>
            <a:endParaRPr lang="en-US" dirty="0"/>
          </a:p>
        </p:txBody>
      </p:sp>
      <p:sp>
        <p:nvSpPr>
          <p:cNvPr id="6" name="Slide Number Placeholder 5"/>
          <p:cNvSpPr>
            <a:spLocks noGrp="1"/>
          </p:cNvSpPr>
          <p:nvPr>
            <p:ph type="sldNum" sz="quarter" idx="4"/>
          </p:nvPr>
        </p:nvSpPr>
        <p:spPr>
          <a:xfrm>
            <a:off x="8515350" y="5879805"/>
            <a:ext cx="496062"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850650B3-4EDF-47DD-A5CA-DF55EAD8FBA8}" type="slidenum">
              <a:rPr lang="en-US" smtClean="0"/>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4320" y="6464808"/>
            <a:ext cx="740664" cy="310896"/>
          </a:xfrm>
          <a:prstGeom prst="rect">
            <a:avLst/>
          </a:prstGeom>
        </p:spPr>
        <p:txBody>
          <a:bodyPr vert="horz" lIns="91440" tIns="45720" rIns="91440" bIns="45720" rtlCol="0" anchor="ctr"/>
          <a:lstStyle>
            <a:lvl1pPr algn="l">
              <a:defRPr sz="1400">
                <a:solidFill>
                  <a:schemeClr val="tx1"/>
                </a:solidFill>
              </a:defRPr>
            </a:lvl1pPr>
          </a:lstStyle>
          <a:p>
            <a:r>
              <a:rPr lang="en-US"/>
              <a:t>9/8/20XX</a:t>
            </a:r>
            <a:endParaRPr lang="en-US" dirty="0"/>
          </a:p>
        </p:txBody>
      </p:sp>
      <p:sp>
        <p:nvSpPr>
          <p:cNvPr id="5" name="Footer Placeholder 4"/>
          <p:cNvSpPr>
            <a:spLocks noGrp="1"/>
          </p:cNvSpPr>
          <p:nvPr>
            <p:ph type="ftr" sz="quarter" idx="3"/>
          </p:nvPr>
        </p:nvSpPr>
        <p:spPr>
          <a:xfrm>
            <a:off x="3284982" y="6464808"/>
            <a:ext cx="2578608" cy="310896"/>
          </a:xfrm>
          <a:prstGeom prst="rect">
            <a:avLst/>
          </a:prstGeom>
        </p:spPr>
        <p:txBody>
          <a:bodyPr vert="horz" lIns="91440" tIns="45720" rIns="91440" bIns="45720" rtlCol="0" anchor="ctr"/>
          <a:lstStyle>
            <a:lvl1pPr algn="ctr">
              <a:defRPr sz="1400">
                <a:solidFill>
                  <a:schemeClr val="tx1"/>
                </a:solidFill>
              </a:defRPr>
            </a:lvl1pPr>
          </a:lstStyle>
          <a:p>
            <a:endParaRPr lang="en-US"/>
          </a:p>
        </p:txBody>
      </p:sp>
      <p:sp>
        <p:nvSpPr>
          <p:cNvPr id="6" name="Slide Number Placeholder 5"/>
          <p:cNvSpPr>
            <a:spLocks noGrp="1"/>
          </p:cNvSpPr>
          <p:nvPr>
            <p:ph type="sldNum" sz="quarter" idx="4"/>
          </p:nvPr>
        </p:nvSpPr>
        <p:spPr>
          <a:xfrm>
            <a:off x="8515350" y="5879805"/>
            <a:ext cx="496062"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850650B3-4EDF-47DD-A5CA-DF55EAD8FBA8}" type="slidenum">
              <a:rPr lang="en-US" smtClean="0"/>
              <a:t>‹#›</a:t>
            </a:fld>
            <a:endParaRPr lang="en-US"/>
          </a:p>
        </p:txBody>
      </p:sp>
      <p:cxnSp>
        <p:nvCxnSpPr>
          <p:cNvPr id="8" name="Straight Connector 7"/>
          <p:cNvCxnSpPr>
            <a:endCxn id="6" idx="1"/>
          </p:cNvCxnSpPr>
          <p:nvPr/>
        </p:nvCxnSpPr>
        <p:spPr>
          <a:xfrm>
            <a:off x="8204200" y="6327754"/>
            <a:ext cx="31115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wipe/>
  </p:transition>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a:stretch>
            <a:fillRect/>
          </a:stretch>
        </p:blipFill>
        <p:spPr>
          <a:xfrm>
            <a:off x="0" y="0"/>
            <a:ext cx="91567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r>
              <a:rPr lang="en-US"/>
              <a:t>9/8/20XX</a:t>
            </a:r>
            <a:endParaRPr lang="en-US" dirty="0"/>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850650B3-4EDF-47DD-A5CA-DF55EAD8FB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slow">
    <p:wipe/>
  </p:transition>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16.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16.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16.xml"/><Relationship Id="rId4" Type="http://schemas.openxmlformats.org/officeDocument/2006/relationships/image" Target="../media/image9.GIF"/></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6.xml"/><Relationship Id="rId6" Type="http://schemas.openxmlformats.org/officeDocument/2006/relationships/image" Target="../media/image9.GIF"/><Relationship Id="rId5" Type="http://schemas.openxmlformats.org/officeDocument/2006/relationships/image" Target="../media/image7.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GIF"/></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9.GIF"/><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16.xml"/><Relationship Id="rId4" Type="http://schemas.openxmlformats.org/officeDocument/2006/relationships/image" Target="../media/image9.GIF"/></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slideLayout" Target="../slideLayouts/slideLayout20.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0.png"/><Relationship Id="rId9" Type="http://schemas.microsoft.com/office/2007/relationships/diagramDrawing" Target="../diagrams/drawing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20.xml"/><Relationship Id="rId4" Type="http://schemas.openxmlformats.org/officeDocument/2006/relationships/image" Target="../media/image33.GIF"/></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 Id="rId4" Type="http://schemas.openxmlformats.org/officeDocument/2006/relationships/image" Target="../media/image9.GIF"/></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16.xml"/><Relationship Id="rId4" Type="http://schemas.openxmlformats.org/officeDocument/2006/relationships/image" Target="../media/image9.GIF"/></Relationships>
</file>

<file path=ppt/slides/_rels/slide2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6.xml"/><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16.xml"/><Relationship Id="rId4" Type="http://schemas.openxmlformats.org/officeDocument/2006/relationships/image" Target="../media/image9.GIF"/></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GIF"/><Relationship Id="rId1" Type="http://schemas.openxmlformats.org/officeDocument/2006/relationships/slideLayout" Target="../slideLayouts/slideLayout16.xml"/><Relationship Id="rId4" Type="http://schemas.openxmlformats.org/officeDocument/2006/relationships/image" Target="../media/image9.GIF"/></Relationships>
</file>

<file path=ppt/slides/_rels/slide3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GIF"/></Relationships>
</file>

<file path=ppt/slides/_rels/slide3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png"/><Relationship Id="rId1" Type="http://schemas.openxmlformats.org/officeDocument/2006/relationships/slideLayout" Target="../slideLayouts/slideLayout16.xml"/><Relationship Id="rId4" Type="http://schemas.openxmlformats.org/officeDocument/2006/relationships/image" Target="../media/image9.GIF"/></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16.xml"/><Relationship Id="rId4" Type="http://schemas.openxmlformats.org/officeDocument/2006/relationships/image" Target="../media/image9.GIF"/></Relationships>
</file>

<file path=ppt/slides/_rels/slide3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eg"/><Relationship Id="rId1" Type="http://schemas.openxmlformats.org/officeDocument/2006/relationships/slideLayout" Target="../slideLayouts/slideLayout16.xml"/><Relationship Id="rId4" Type="http://schemas.openxmlformats.org/officeDocument/2006/relationships/image" Target="../media/image9.GIF"/></Relationships>
</file>

<file path=ppt/slides/_rels/slide3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9.GIF"/></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png"/><Relationship Id="rId1" Type="http://schemas.openxmlformats.org/officeDocument/2006/relationships/slideLayout" Target="../slideLayouts/slideLayout16.xml"/><Relationship Id="rId4" Type="http://schemas.openxmlformats.org/officeDocument/2006/relationships/image" Target="../media/image9.GIF"/></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GIF"/><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6.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6.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625;p35"/>
          <p:cNvSpPr txBox="1"/>
          <p:nvPr/>
        </p:nvSpPr>
        <p:spPr>
          <a:xfrm>
            <a:off x="3084721" y="2421172"/>
            <a:ext cx="5472026" cy="122413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0"/>
              </a:spcAft>
              <a:buFont typeface="Montserrat" charset="0"/>
              <a:buNone/>
            </a:pPr>
            <a:r>
              <a:rPr lang="fi-FI" sz="2400" b="1" dirty="0">
                <a:solidFill>
                  <a:srgbClr val="39393B"/>
                </a:solidFill>
                <a:latin typeface="Montserrat" charset="0"/>
                <a:cs typeface="Arial" panose="020B0604020202020204" pitchFamily="34" charset="0"/>
                <a:sym typeface="Montserrat" charset="0"/>
              </a:rPr>
              <a:t>PETUNJUK PELAKSANAAN </a:t>
            </a:r>
          </a:p>
          <a:p>
            <a:pPr>
              <a:spcAft>
                <a:spcPct val="0"/>
              </a:spcAft>
              <a:buFont typeface="Montserrat" charset="0"/>
              <a:buNone/>
            </a:pPr>
            <a:r>
              <a:rPr lang="fi-FI" sz="1800" b="1" dirty="0">
                <a:solidFill>
                  <a:srgbClr val="39393B"/>
                </a:solidFill>
                <a:latin typeface="Montserrat" charset="0"/>
                <a:cs typeface="Arial" panose="020B0604020202020204" pitchFamily="34" charset="0"/>
                <a:sym typeface="Montserrat" charset="0"/>
              </a:rPr>
              <a:t>SISTEM PENERIMAAN MURID BARU</a:t>
            </a:r>
            <a:r>
              <a:rPr lang="fi-FI" sz="2400" b="1" dirty="0">
                <a:solidFill>
                  <a:srgbClr val="39393B"/>
                </a:solidFill>
                <a:latin typeface="Montserrat" charset="0"/>
                <a:cs typeface="Arial" panose="020B0604020202020204" pitchFamily="34" charset="0"/>
                <a:sym typeface="Montserrat" charset="0"/>
              </a:rPr>
              <a:t> (SPMB) </a:t>
            </a:r>
            <a:br>
              <a:rPr lang="fi-FI" sz="2400" b="1" dirty="0">
                <a:solidFill>
                  <a:srgbClr val="39393B"/>
                </a:solidFill>
                <a:latin typeface="Montserrat" charset="0"/>
                <a:cs typeface="Arial" panose="020B0604020202020204" pitchFamily="34" charset="0"/>
                <a:sym typeface="Montserrat" charset="0"/>
              </a:rPr>
            </a:br>
            <a:r>
              <a:rPr lang="fi-FI" sz="2400" b="1" dirty="0">
                <a:solidFill>
                  <a:srgbClr val="39393B"/>
                </a:solidFill>
                <a:latin typeface="Montserrat" charset="0"/>
                <a:cs typeface="Arial" panose="020B0604020202020204" pitchFamily="34" charset="0"/>
                <a:sym typeface="Montserrat" charset="0"/>
              </a:rPr>
              <a:t>TA</a:t>
            </a:r>
            <a:r>
              <a:rPr lang="id-ID" sz="2400" b="1" dirty="0">
                <a:solidFill>
                  <a:srgbClr val="39393B"/>
                </a:solidFill>
                <a:latin typeface="Montserrat" charset="0"/>
                <a:cs typeface="Arial" panose="020B0604020202020204" pitchFamily="34" charset="0"/>
                <a:sym typeface="Montserrat" charset="0"/>
              </a:rPr>
              <a:t>.</a:t>
            </a:r>
            <a:r>
              <a:rPr lang="fi-FI" sz="2400" b="1" dirty="0">
                <a:solidFill>
                  <a:srgbClr val="39393B"/>
                </a:solidFill>
                <a:latin typeface="Montserrat" charset="0"/>
                <a:cs typeface="Arial" panose="020B0604020202020204" pitchFamily="34" charset="0"/>
                <a:sym typeface="Montserrat" charset="0"/>
              </a:rPr>
              <a:t> 202</a:t>
            </a:r>
            <a:r>
              <a:rPr lang="en-US" altLang="fi-FI" sz="2400" b="1" dirty="0">
                <a:solidFill>
                  <a:srgbClr val="39393B"/>
                </a:solidFill>
                <a:latin typeface="Montserrat" charset="0"/>
                <a:cs typeface="Arial" panose="020B0604020202020204" pitchFamily="34" charset="0"/>
                <a:sym typeface="Montserrat" charset="0"/>
              </a:rPr>
              <a:t>6</a:t>
            </a:r>
            <a:r>
              <a:rPr lang="fi-FI" sz="2400" b="1" dirty="0">
                <a:solidFill>
                  <a:srgbClr val="39393B"/>
                </a:solidFill>
                <a:latin typeface="Montserrat" charset="0"/>
                <a:cs typeface="Arial" panose="020B0604020202020204" pitchFamily="34" charset="0"/>
                <a:sym typeface="Montserrat" charset="0"/>
              </a:rPr>
              <a:t>/202</a:t>
            </a:r>
            <a:r>
              <a:rPr lang="en-US" altLang="fi-FI" sz="2400" b="1" dirty="0">
                <a:solidFill>
                  <a:srgbClr val="39393B"/>
                </a:solidFill>
                <a:latin typeface="Montserrat" charset="0"/>
                <a:cs typeface="Arial" panose="020B0604020202020204" pitchFamily="34" charset="0"/>
                <a:sym typeface="Montserrat" charset="0"/>
              </a:rPr>
              <a:t>7</a:t>
            </a:r>
          </a:p>
        </p:txBody>
      </p:sp>
      <p:pic>
        <p:nvPicPr>
          <p:cNvPr id="6147" name="Picture 3" descr="C:\Users\DAC\Downloads\Coat_of_arms_West_Sumate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6325"/>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AC\Downloads\pngtree-anak-sma-berangkat-sekolah-png-image_612716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291" y="2132330"/>
            <a:ext cx="3137520" cy="31375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2609" y="630962"/>
            <a:ext cx="7560840" cy="954107"/>
          </a:xfrm>
          <a:prstGeom prst="rect">
            <a:avLst/>
          </a:prstGeom>
          <a:noFill/>
        </p:spPr>
        <p:txBody>
          <a:bodyPr wrap="square" rtlCol="0">
            <a:spAutoFit/>
          </a:bodyPr>
          <a:lstStyle/>
          <a:p>
            <a:pPr algn="ctr"/>
            <a:r>
              <a:rPr lang="en-GB" sz="2800" b="1" dirty="0">
                <a:latin typeface="Tahoma" panose="020B0604030504040204" pitchFamily="34" charset="0"/>
                <a:ea typeface="Tahoma" panose="020B0604030504040204" pitchFamily="34" charset="0"/>
                <a:cs typeface="Tahoma" panose="020B0604030504040204" pitchFamily="34" charset="0"/>
              </a:rPr>
              <a:t>DINAS PENDIDIKAN </a:t>
            </a:r>
          </a:p>
          <a:p>
            <a:pPr algn="ctr"/>
            <a:r>
              <a:rPr lang="en-GB" sz="2800" b="1" dirty="0">
                <a:latin typeface="Tahoma" panose="020B0604030504040204" pitchFamily="34" charset="0"/>
                <a:ea typeface="Tahoma" panose="020B0604030504040204" pitchFamily="34" charset="0"/>
                <a:cs typeface="Tahoma" panose="020B0604030504040204" pitchFamily="34" charset="0"/>
              </a:rPr>
              <a:t>PROVINSI SUMATERA BARAT</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C:\Users\DAC\Downloads\spmb.png"/>
          <p:cNvPicPr>
            <a:picLocks noChangeAspect="1" noChangeArrowheads="1"/>
          </p:cNvPicPr>
          <p:nvPr/>
        </p:nvPicPr>
        <p:blipFill rotWithShape="1">
          <a:blip r:embed="rId4">
            <a:extLst>
              <a:ext uri="{28A0092B-C50C-407E-A947-70E740481C1C}">
                <a14:useLocalDpi xmlns:a14="http://schemas.microsoft.com/office/drawing/2010/main" val="0"/>
              </a:ext>
            </a:extLst>
          </a:blip>
          <a:srcRect l="4363" t="37273" r="3454" b="37636"/>
          <a:stretch>
            <a:fillRect/>
          </a:stretch>
        </p:blipFill>
        <p:spPr bwMode="auto">
          <a:xfrm>
            <a:off x="704156" y="4945814"/>
            <a:ext cx="2380959" cy="648072"/>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C:\Users\DAC\Downloads\logo diknas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3736" y="186325"/>
            <a:ext cx="1398744" cy="13987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AC\Downloads\prestasi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7032"/>
            <a:ext cx="3055870" cy="30558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9676" y="556801"/>
            <a:ext cx="7842448" cy="4975448"/>
          </a:xfrm>
        </p:spPr>
        <p:txBody>
          <a:bodyPr anchor="t" anchorCtr="0">
            <a:normAutofit/>
          </a:bodyPr>
          <a:lstStyle/>
          <a:p>
            <a:pPr marL="514350" lvl="0" indent="-514350">
              <a:buFont typeface="+mj-lt"/>
              <a:buAutoNum type="arabicParenR" startAt="5"/>
            </a:pPr>
            <a:r>
              <a:rPr lang="id-ID" sz="2000" dirty="0"/>
              <a:t>Prestasi pada bidang akademik yang diterima adalah sebagai berikut:</a:t>
            </a:r>
            <a:endParaRPr lang="en-US" sz="2000" dirty="0"/>
          </a:p>
          <a:p>
            <a:pPr marL="1122680" lvl="4" indent="-457200">
              <a:buFont typeface="+mj-lt"/>
              <a:buAutoNum type="alphaLcPeriod"/>
            </a:pPr>
            <a:r>
              <a:rPr lang="id-ID" sz="1400" dirty="0"/>
              <a:t>Olimpiade Sains Nasional (OSN) atau Kompetisi Sains Nasional (KSN);</a:t>
            </a:r>
            <a:endParaRPr lang="en-US" sz="1400" dirty="0"/>
          </a:p>
          <a:p>
            <a:pPr marL="1122680" lvl="4" indent="-457200">
              <a:buFont typeface="+mj-lt"/>
              <a:buAutoNum type="alphaLcPeriod"/>
            </a:pPr>
            <a:r>
              <a:rPr lang="id-ID" sz="1400" dirty="0"/>
              <a:t>Olimpiade Literasi Siswa Nasional (OLSN);</a:t>
            </a:r>
            <a:endParaRPr lang="en-US" sz="1400" dirty="0"/>
          </a:p>
          <a:p>
            <a:pPr marL="1122680" lvl="4" indent="-457200">
              <a:buFont typeface="+mj-lt"/>
              <a:buAutoNum type="alphaLcPeriod"/>
            </a:pPr>
            <a:r>
              <a:rPr lang="id-ID" sz="1400" dirty="0"/>
              <a:t>Olimpiade Penelitian Siswa Indonesia (OPSI);</a:t>
            </a:r>
            <a:endParaRPr lang="en-US" sz="1400" dirty="0"/>
          </a:p>
          <a:p>
            <a:pPr marL="1122680" lvl="4" indent="-457200">
              <a:buFont typeface="+mj-lt"/>
              <a:buAutoNum type="alphaLcPeriod"/>
            </a:pPr>
            <a:r>
              <a:rPr lang="id-ID" sz="1400" dirty="0"/>
              <a:t>Kompetisi Sains Madrasah (KSM); dan</a:t>
            </a:r>
            <a:endParaRPr lang="en-US" sz="1400" dirty="0"/>
          </a:p>
          <a:p>
            <a:pPr marL="1122680" lvl="4" indent="-457200">
              <a:buFont typeface="+mj-lt"/>
              <a:buAutoNum type="alphaLcPeriod"/>
            </a:pPr>
            <a:r>
              <a:rPr lang="id-ID" sz="1400" dirty="0"/>
              <a:t>Kompetisi Robotika;</a:t>
            </a:r>
            <a:endParaRPr lang="en-GB" sz="1400" dirty="0"/>
          </a:p>
          <a:p>
            <a:pPr marL="1122680" lvl="4" indent="-457200">
              <a:buFont typeface="+mj-lt"/>
              <a:buAutoNum type="alphaLcPeriod"/>
            </a:pPr>
            <a:r>
              <a:rPr lang="id-ID" sz="1400" dirty="0"/>
              <a:t>Lomba sains, teknologi, riset, inovasi lainnya yang diakui oleh Dinas Pendidikan Kab/Kota dan Provinsi;</a:t>
            </a:r>
            <a:endParaRPr lang="en-GB" sz="1400" dirty="0"/>
          </a:p>
          <a:p>
            <a:pPr marL="514350" lvl="0" indent="-514350">
              <a:buFont typeface="+mj-lt"/>
              <a:buAutoNum type="arabicParenR" startAt="6"/>
            </a:pPr>
            <a:r>
              <a:rPr lang="id-ID" sz="2000" dirty="0"/>
              <a:t>Bukti atas prestasi akademik diterbitkan paling lama 3 (tiga) tahun sebelum tanggal pendaftaran penerimaan murid baru atau mulai dari tanggal 2</a:t>
            </a:r>
            <a:r>
              <a:rPr lang="en-US" sz="2000" dirty="0"/>
              <a:t>3</a:t>
            </a:r>
            <a:r>
              <a:rPr lang="id-ID" sz="2000" dirty="0"/>
              <a:t> Juni 202</a:t>
            </a:r>
            <a:r>
              <a:rPr lang="en-US" altLang="id-ID" sz="2000" dirty="0"/>
              <a:t>3</a:t>
            </a:r>
            <a:r>
              <a:rPr lang="id-ID" sz="2000" dirty="0"/>
              <a:t>.</a:t>
            </a:r>
            <a:endParaRPr lang="en-US" sz="2000" dirty="0"/>
          </a:p>
          <a:p>
            <a:pPr marL="514350" indent="-514350">
              <a:buFont typeface="+mj-lt"/>
              <a:buAutoNum type="arabicParenR" startAt="6"/>
            </a:pPr>
            <a:r>
              <a:rPr lang="id-ID" sz="2000" dirty="0"/>
              <a:t>Bukti atas prestasi akademik berlaku untuk prestasi individu dan/atau beregu/kelompok berjenjang yang diakui pemerintah</a:t>
            </a:r>
            <a:r>
              <a:rPr lang="en-US" altLang="id-ID" sz="2000" dirty="0"/>
              <a:t> atau telah dikurasi</a:t>
            </a:r>
            <a:r>
              <a:rPr lang="id-ID" sz="2000" dirty="0"/>
              <a:t>.</a:t>
            </a:r>
          </a:p>
          <a:p>
            <a:pPr marL="514350" indent="-514350">
              <a:buFont typeface="+mj-lt"/>
              <a:buAutoNum type="arabicParenR" startAt="6"/>
            </a:pPr>
            <a:endParaRPr lang="en-GB" sz="2000" dirty="0"/>
          </a:p>
          <a:p>
            <a:pPr marL="665480" lvl="4" indent="0">
              <a:buNone/>
            </a:pPr>
            <a:endParaRPr lang="en-US" sz="1800" dirty="0"/>
          </a:p>
          <a:p>
            <a:endParaRPr lang="en-US" dirty="0"/>
          </a:p>
        </p:txBody>
      </p:sp>
      <p:pic>
        <p:nvPicPr>
          <p:cNvPr id="7"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7308304" y="6309264"/>
            <a:ext cx="1835696" cy="4996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AC\Downloads\atlet sisw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170" y="6021705"/>
            <a:ext cx="6093460" cy="781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27202" y="1045875"/>
            <a:ext cx="7776864" cy="4392488"/>
          </a:xfrm>
        </p:spPr>
        <p:txBody>
          <a:bodyPr anchor="t" anchorCtr="0">
            <a:noAutofit/>
          </a:bodyPr>
          <a:lstStyle/>
          <a:p>
            <a:pPr marL="514350" lvl="0" indent="-514350">
              <a:buFont typeface="+mj-lt"/>
              <a:buAutoNum type="arabicParenR"/>
            </a:pPr>
            <a:r>
              <a:rPr lang="id-ID" sz="2000" dirty="0"/>
              <a:t>Jalur Prestasi Non</a:t>
            </a:r>
            <a:r>
              <a:rPr lang="en-GB" sz="2000" dirty="0"/>
              <a:t> </a:t>
            </a:r>
            <a:r>
              <a:rPr lang="id-ID" sz="2000" dirty="0"/>
              <a:t>akademik adalah jalur dalam penerimaan murid baru yang diperuntukkan bagi calon murid yang memiliki prestasi di bidang nonakademik.</a:t>
            </a:r>
            <a:endParaRPr lang="en-US" sz="2000" dirty="0"/>
          </a:p>
          <a:p>
            <a:pPr marL="514350" lvl="0" indent="-514350">
              <a:buFont typeface="+mj-lt"/>
              <a:buAutoNum type="arabicParenR"/>
            </a:pPr>
            <a:r>
              <a:rPr lang="id-ID" sz="2000" dirty="0"/>
              <a:t>Persyaratan khusus bagi calon murid baru yang melakukan pendaftaran pada Jalur Prestasi Non</a:t>
            </a:r>
            <a:r>
              <a:rPr lang="en-GB" sz="2000" dirty="0"/>
              <a:t> </a:t>
            </a:r>
            <a:r>
              <a:rPr lang="id-ID" sz="2000" dirty="0"/>
              <a:t>akademik dapat berupa: </a:t>
            </a:r>
            <a:endParaRPr lang="en-US" sz="2000" dirty="0"/>
          </a:p>
          <a:p>
            <a:pPr marL="1065530" lvl="0" indent="-514350">
              <a:buFont typeface="+mj-lt"/>
              <a:buAutoNum type="alphaLcPeriod"/>
            </a:pPr>
            <a:r>
              <a:rPr lang="id-ID" sz="1800" dirty="0"/>
              <a:t>pengalaman kepengurusan sebagai ketua dalam Organisasi Siswa Intra Sekolah/Madrasah (OSIS/OSIM) dan Organisasi Kepanduan (Pramuka) di Satuan Pendidikan yang dibuktikan dengan SK dan/atau sertifikat yang diterbitkan oleh Santuan Pendidikan asal; atau</a:t>
            </a:r>
            <a:endParaRPr lang="en-US" sz="1800" dirty="0"/>
          </a:p>
          <a:p>
            <a:pPr marL="1065530" indent="-514350">
              <a:buFont typeface="+mj-lt"/>
              <a:buAutoNum type="alphaLcPeriod"/>
            </a:pPr>
            <a:r>
              <a:rPr lang="id-ID" sz="1800" dirty="0"/>
              <a:t>prestasi di bidang seni, budaya, bahasa, olahraga, dan/atau bidang nonakademik lainnya yang dibuktikan dengan sertifikat yang telah divalidasi oleh Pemerintah Daerah yang melaksanakan SPMB (Dinas Pendidikan/Cabang Dinas Pendidikan Provinsi Sumatera Barat) atau dikurasi oleh Kementerian.</a:t>
            </a:r>
            <a:endParaRPr lang="en-US" sz="1800" dirty="0"/>
          </a:p>
        </p:txBody>
      </p:sp>
      <p:sp>
        <p:nvSpPr>
          <p:cNvPr id="4" name="TextBox 3"/>
          <p:cNvSpPr txBox="1"/>
          <p:nvPr/>
        </p:nvSpPr>
        <p:spPr>
          <a:xfrm>
            <a:off x="467360" y="446405"/>
            <a:ext cx="5620385" cy="460375"/>
          </a:xfrm>
          <a:prstGeom prst="rect">
            <a:avLst/>
          </a:prstGeom>
          <a:noFill/>
        </p:spPr>
        <p:txBody>
          <a:bodyPr wrap="square" rtlCol="0">
            <a:spAutoFit/>
          </a:bodyPr>
          <a:lstStyle/>
          <a:p>
            <a:r>
              <a:rPr lang="en-GB" sz="2400" b="1" dirty="0"/>
              <a:t>b. </a:t>
            </a:r>
            <a:r>
              <a:rPr lang="id-ID" sz="2400" b="1" dirty="0"/>
              <a:t>Jalur Prestasi Non akademik</a:t>
            </a:r>
            <a:r>
              <a:rPr lang="en-US" altLang="id-ID" sz="2400" b="1" dirty="0"/>
              <a:t> (15%)</a:t>
            </a:r>
          </a:p>
        </p:txBody>
      </p:sp>
      <p:pic>
        <p:nvPicPr>
          <p:cNvPr id="7"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7452320" y="6348464"/>
            <a:ext cx="1691680" cy="4604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319" y="557764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941" y="981229"/>
            <a:ext cx="7668824" cy="4176464"/>
          </a:xfrm>
        </p:spPr>
        <p:txBody>
          <a:bodyPr anchor="t" anchorCtr="0">
            <a:noAutofit/>
          </a:bodyPr>
          <a:lstStyle/>
          <a:p>
            <a:pPr marL="514350" lvl="0" indent="-514350">
              <a:buFont typeface="+mj-lt"/>
              <a:buAutoNum type="arabicParenR" startAt="3"/>
            </a:pPr>
            <a:r>
              <a:rPr lang="id-ID" sz="2000" dirty="0"/>
              <a:t>Dalam hal sertifikat prestasi nonakademik belum divalidasi oleh Pemerintah Daerah atau dikurasi oleh Kementerian, pemangku kepentingan dapat mengajukan usulan paling lambat dilakukan bulan April pada tahun berjalan kepada: </a:t>
            </a:r>
            <a:endParaRPr lang="en-US" dirty="0"/>
          </a:p>
          <a:p>
            <a:pPr marL="1076325" lvl="1" indent="-514350">
              <a:buFont typeface="+mj-lt"/>
              <a:buAutoNum type="alphaLcPeriod"/>
            </a:pPr>
            <a:r>
              <a:rPr lang="id-ID" sz="1800" dirty="0"/>
              <a:t>Dinas Pendidikan/Cabang Dinas Pendidikan Provinsi Sumatera Barat; atau   </a:t>
            </a:r>
            <a:endParaRPr lang="en-US" sz="2000" dirty="0"/>
          </a:p>
          <a:p>
            <a:pPr marL="1076325" lvl="1" indent="-514350">
              <a:buFont typeface="+mj-lt"/>
              <a:buAutoNum type="alphaLcPeriod"/>
            </a:pPr>
            <a:r>
              <a:rPr lang="id-ID" sz="1800" dirty="0"/>
              <a:t>Unit kerja di Kementerian yang membidangi talenta dan prestasi sesuai kewenangan.</a:t>
            </a:r>
            <a:endParaRPr lang="en-US" sz="2000" dirty="0"/>
          </a:p>
          <a:p>
            <a:pPr marL="514350" lvl="0" indent="-514350">
              <a:buFont typeface="+mj-lt"/>
              <a:buAutoNum type="arabicParenR" startAt="4"/>
            </a:pPr>
            <a:r>
              <a:rPr lang="id-ID" sz="2000" dirty="0"/>
              <a:t>Pemangku kepentingan sebagaimana dimaksud pada poin 3) terdiri atas: </a:t>
            </a:r>
            <a:endParaRPr lang="en-US" dirty="0"/>
          </a:p>
          <a:p>
            <a:pPr marL="1085850" lvl="0" indent="-514350">
              <a:buFont typeface="+mj-lt"/>
              <a:buAutoNum type="alphaLcPeriod"/>
            </a:pPr>
            <a:r>
              <a:rPr lang="id-ID" sz="2000" dirty="0"/>
              <a:t>Calon murid; </a:t>
            </a:r>
            <a:endParaRPr lang="en-US" dirty="0"/>
          </a:p>
          <a:p>
            <a:pPr marL="1085850" lvl="0" indent="-514350">
              <a:buFont typeface="+mj-lt"/>
              <a:buAutoNum type="alphaLcPeriod"/>
            </a:pPr>
            <a:r>
              <a:rPr lang="id-ID" sz="2000" dirty="0"/>
              <a:t>Penyelenggara lomba; </a:t>
            </a:r>
            <a:endParaRPr lang="en-US" dirty="0"/>
          </a:p>
          <a:p>
            <a:pPr marL="1085850" lvl="0" indent="-514350">
              <a:buFont typeface="+mj-lt"/>
              <a:buAutoNum type="alphaLcPeriod"/>
            </a:pPr>
            <a:r>
              <a:rPr lang="id-ID" sz="2000" dirty="0"/>
              <a:t>Satuan Pendidikan penyelenggara SPMB; </a:t>
            </a:r>
            <a:endParaRPr lang="en-US" dirty="0"/>
          </a:p>
          <a:p>
            <a:pPr marL="1085850" indent="-514350">
              <a:buFont typeface="+mj-lt"/>
              <a:buAutoNum type="alphaLcPeriod"/>
            </a:pPr>
            <a:r>
              <a:rPr lang="id-ID" sz="2000" dirty="0"/>
              <a:t>Pihak lain yang berkepentingan</a:t>
            </a:r>
            <a:endParaRPr lang="en-US" sz="2000" dirty="0"/>
          </a:p>
        </p:txBody>
      </p:sp>
      <p:sp>
        <p:nvSpPr>
          <p:cNvPr id="8" name="Rectangle 7"/>
          <p:cNvSpPr/>
          <p:nvPr/>
        </p:nvSpPr>
        <p:spPr>
          <a:xfrm>
            <a:off x="5292080" y="0"/>
            <a:ext cx="3138744" cy="369332"/>
          </a:xfrm>
          <a:prstGeom prst="rect">
            <a:avLst/>
          </a:prstGeom>
        </p:spPr>
        <p:txBody>
          <a:bodyPr wrap="none">
            <a:spAutoFit/>
          </a:bodyPr>
          <a:lstStyle/>
          <a:p>
            <a:r>
              <a:rPr lang="id-ID" b="1" dirty="0">
                <a:solidFill>
                  <a:schemeClr val="bg1"/>
                </a:solidFill>
              </a:rPr>
              <a:t>Jalur </a:t>
            </a:r>
            <a:r>
              <a:rPr lang="en-GB" b="1" dirty="0" err="1">
                <a:solidFill>
                  <a:schemeClr val="bg1"/>
                </a:solidFill>
              </a:rPr>
              <a:t>Prestasi</a:t>
            </a:r>
            <a:r>
              <a:rPr lang="en-GB" b="1" dirty="0">
                <a:solidFill>
                  <a:schemeClr val="bg1"/>
                </a:solidFill>
              </a:rPr>
              <a:t>  Non </a:t>
            </a:r>
            <a:r>
              <a:rPr lang="en-GB" b="1" dirty="0" err="1">
                <a:solidFill>
                  <a:schemeClr val="bg1"/>
                </a:solidFill>
              </a:rPr>
              <a:t>Akademik</a:t>
            </a:r>
            <a:endParaRPr lang="en-US" dirty="0">
              <a:solidFill>
                <a:schemeClr val="bg1"/>
              </a:solidFill>
            </a:endParaRPr>
          </a:p>
        </p:txBody>
      </p:sp>
      <p:pic>
        <p:nvPicPr>
          <p:cNvPr id="11267" name="Picture 3" descr="C:\Users\DAC\Downloads\doc valid.png"/>
          <p:cNvPicPr>
            <a:picLocks noChangeAspect="1" noChangeArrowheads="1"/>
          </p:cNvPicPr>
          <p:nvPr/>
        </p:nvPicPr>
        <p:blipFill rotWithShape="1">
          <a:blip r:embed="rId2">
            <a:extLst>
              <a:ext uri="{28A0092B-C50C-407E-A947-70E740481C1C}">
                <a14:useLocalDpi xmlns:a14="http://schemas.microsoft.com/office/drawing/2010/main" val="0"/>
              </a:ext>
            </a:extLst>
          </a:blip>
          <a:srcRect l="11812" t="18827" r="11347" b="15231"/>
          <a:stretch>
            <a:fillRect/>
          </a:stretch>
        </p:blipFill>
        <p:spPr bwMode="auto">
          <a:xfrm>
            <a:off x="6197089" y="3947975"/>
            <a:ext cx="2586570" cy="22196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7380312" y="6328864"/>
            <a:ext cx="1763688" cy="4800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890" y="548828"/>
            <a:ext cx="8363272" cy="5433467"/>
          </a:xfrm>
        </p:spPr>
        <p:txBody>
          <a:bodyPr>
            <a:normAutofit fontScale="55000" lnSpcReduction="20000"/>
          </a:bodyPr>
          <a:lstStyle/>
          <a:p>
            <a:pPr marL="514350" lvl="0" indent="-514350">
              <a:buFont typeface="+mj-lt"/>
              <a:buAutoNum type="arabicParenR" startAt="5"/>
            </a:pPr>
            <a:r>
              <a:rPr lang="id-ID" sz="3200" dirty="0"/>
              <a:t>Prestasi hasil lomba pada bidang nonakademik yang diterima adalah sebagai berikut</a:t>
            </a:r>
            <a:r>
              <a:rPr lang="id-ID" dirty="0"/>
              <a:t>:</a:t>
            </a:r>
            <a:endParaRPr lang="en-US" sz="2800" dirty="0"/>
          </a:p>
          <a:p>
            <a:pPr marL="987425" lvl="4" indent="-425450">
              <a:buFont typeface="+mj-lt"/>
              <a:buAutoNum type="alphaLcPeriod"/>
            </a:pPr>
            <a:r>
              <a:rPr lang="id-ID" sz="2900" dirty="0"/>
              <a:t>Prestasi bidang seni budaya:</a:t>
            </a:r>
            <a:endParaRPr lang="en-US" sz="2900" dirty="0"/>
          </a:p>
          <a:p>
            <a:pPr marL="987425" lvl="0" indent="-425450">
              <a:buFont typeface="+mj-lt"/>
              <a:buAutoNum type="alphaLcPeriod"/>
            </a:pPr>
            <a:r>
              <a:rPr lang="id-ID" sz="2900" dirty="0"/>
              <a:t>Festival Lomba Seni Siswa Nasional (FLS2N)</a:t>
            </a:r>
            <a:endParaRPr lang="en-US" sz="2900" dirty="0"/>
          </a:p>
          <a:p>
            <a:pPr marL="987425" lvl="0" indent="-425450">
              <a:buFont typeface="+mj-lt"/>
              <a:buAutoNum type="alphaLcPeriod"/>
            </a:pPr>
            <a:r>
              <a:rPr lang="id-ID" sz="2900" dirty="0"/>
              <a:t>Hafidz Qur’an</a:t>
            </a:r>
            <a:endParaRPr lang="en-US" sz="2900" dirty="0"/>
          </a:p>
          <a:p>
            <a:pPr marL="987425" lvl="0" indent="-425450">
              <a:buFont typeface="+mj-lt"/>
              <a:buAutoNum type="alphaLcPeriod"/>
            </a:pPr>
            <a:r>
              <a:rPr lang="en-US" sz="2900" dirty="0"/>
              <a:t>MTQ Nasional Tk. </a:t>
            </a:r>
            <a:r>
              <a:rPr lang="en-US" sz="2900" dirty="0" err="1"/>
              <a:t>Kab</a:t>
            </a:r>
            <a:r>
              <a:rPr lang="en-US" sz="2900" dirty="0"/>
              <a:t>/</a:t>
            </a:r>
            <a:r>
              <a:rPr lang="en-US" sz="2900" dirty="0" err="1"/>
              <a:t>kota</a:t>
            </a:r>
            <a:r>
              <a:rPr lang="en-US" sz="2900" dirty="0"/>
              <a:t>, </a:t>
            </a:r>
            <a:r>
              <a:rPr lang="en-US" sz="2900" dirty="0" err="1"/>
              <a:t>Provinsi</a:t>
            </a:r>
            <a:r>
              <a:rPr lang="en-US" sz="2900" dirty="0"/>
              <a:t>, Nasional dan Internasional</a:t>
            </a:r>
          </a:p>
          <a:p>
            <a:pPr marL="987425" lvl="0" indent="-425450">
              <a:buFont typeface="+mj-lt"/>
              <a:buAutoNum type="alphaLcPeriod"/>
            </a:pPr>
            <a:r>
              <a:rPr lang="id-ID" sz="2900" dirty="0"/>
              <a:t>Lomba Kitab Suci </a:t>
            </a:r>
            <a:r>
              <a:rPr lang="id-ID" dirty="0"/>
              <a:t>lainnya </a:t>
            </a:r>
            <a:r>
              <a:rPr lang="en-US" dirty="0" err="1"/>
              <a:t>selain</a:t>
            </a:r>
            <a:r>
              <a:rPr lang="en-US" dirty="0"/>
              <a:t> Agama Islam yang </a:t>
            </a:r>
            <a:r>
              <a:rPr lang="en-US" dirty="0" err="1"/>
              <a:t>diakui</a:t>
            </a:r>
            <a:r>
              <a:rPr lang="en-US" dirty="0"/>
              <a:t> oleh </a:t>
            </a:r>
            <a:r>
              <a:rPr lang="en-US" dirty="0" err="1"/>
              <a:t>pemerintah</a:t>
            </a:r>
            <a:r>
              <a:rPr lang="en-US" dirty="0"/>
              <a:t>.</a:t>
            </a:r>
            <a:endParaRPr lang="en-GB" dirty="0"/>
          </a:p>
          <a:p>
            <a:pPr marL="561975" lvl="0" indent="0">
              <a:buNone/>
            </a:pPr>
            <a:endParaRPr lang="en-US" sz="2800" dirty="0"/>
          </a:p>
          <a:p>
            <a:pPr marL="539750" lvl="4" indent="-457200">
              <a:buFont typeface="+mj-lt"/>
              <a:buAutoNum type="arabicParenR" startAt="6"/>
            </a:pPr>
            <a:r>
              <a:rPr lang="id-ID" sz="3200" dirty="0"/>
              <a:t>Prestasi bidang olahraga:</a:t>
            </a:r>
            <a:endParaRPr lang="en-US" sz="3200" dirty="0"/>
          </a:p>
          <a:p>
            <a:pPr marL="987425" lvl="5" indent="-457200">
              <a:buFont typeface="+mj-lt"/>
              <a:buAutoNum type="alphaLcPeriod"/>
            </a:pPr>
            <a:r>
              <a:rPr lang="id-ID" sz="2900" dirty="0"/>
              <a:t>Gala Siswa Indonesia (GSI);</a:t>
            </a:r>
            <a:endParaRPr lang="en-US" sz="2900" dirty="0"/>
          </a:p>
          <a:p>
            <a:pPr marL="987425" lvl="5" indent="-457200">
              <a:buFont typeface="+mj-lt"/>
              <a:buAutoNum type="alphaLcPeriod"/>
            </a:pPr>
            <a:r>
              <a:rPr lang="id-ID" sz="2900" dirty="0"/>
              <a:t>Ajang Kompetensi Seni dan Olahraga Madrasah (AKSIOMA);</a:t>
            </a:r>
            <a:endParaRPr lang="en-US" sz="2900" dirty="0"/>
          </a:p>
          <a:p>
            <a:pPr marL="987425" lvl="5" indent="-457200">
              <a:buFont typeface="+mj-lt"/>
              <a:buAutoNum type="alphaLcPeriod"/>
            </a:pPr>
            <a:r>
              <a:rPr lang="id-ID" sz="2900" dirty="0"/>
              <a:t>Olimpiade Olahraga Siswa Nasional (O2SN);</a:t>
            </a:r>
            <a:endParaRPr lang="en-US" sz="2900" dirty="0"/>
          </a:p>
          <a:p>
            <a:pPr marL="987425" lvl="5" indent="-457200">
              <a:buFont typeface="+mj-lt"/>
              <a:buAutoNum type="alphaLcPeriod"/>
            </a:pPr>
            <a:r>
              <a:rPr lang="id-ID" sz="2900" dirty="0"/>
              <a:t>Pekan Olahraga Nasional (PON);</a:t>
            </a:r>
            <a:endParaRPr lang="en-US" sz="2900" dirty="0"/>
          </a:p>
          <a:p>
            <a:pPr marL="987425" lvl="5" indent="-457200">
              <a:buFont typeface="+mj-lt"/>
              <a:buAutoNum type="alphaLcPeriod"/>
            </a:pPr>
            <a:r>
              <a:rPr lang="id-ID" sz="2900" dirty="0"/>
              <a:t>Pekan Olahraga Provinsi (PORPROV);</a:t>
            </a:r>
            <a:endParaRPr lang="en-US" sz="2900" dirty="0"/>
          </a:p>
          <a:p>
            <a:pPr marL="987425" lvl="5" indent="-457200">
              <a:buFont typeface="+mj-lt"/>
              <a:buAutoNum type="alphaLcPeriod"/>
            </a:pPr>
            <a:r>
              <a:rPr lang="id-ID" sz="2900" dirty="0"/>
              <a:t>Pekan Olahraga Pelajar Nasional (POPNAS);</a:t>
            </a:r>
            <a:endParaRPr lang="en-US" sz="2900" dirty="0"/>
          </a:p>
          <a:p>
            <a:pPr marL="987425" lvl="5" indent="-457200">
              <a:buFont typeface="+mj-lt"/>
              <a:buAutoNum type="alphaLcPeriod"/>
            </a:pPr>
            <a:r>
              <a:rPr lang="id-ID" sz="2900" dirty="0"/>
              <a:t>Pekan Olahraga Pelajar Wilayah (POPWIL);</a:t>
            </a:r>
            <a:endParaRPr lang="en-US" sz="2900" dirty="0"/>
          </a:p>
          <a:p>
            <a:pPr marL="987425" lvl="5" indent="-457200">
              <a:buFont typeface="+mj-lt"/>
              <a:buAutoNum type="alphaLcPeriod"/>
            </a:pPr>
            <a:r>
              <a:rPr lang="id-ID" sz="2900" dirty="0"/>
              <a:t>Pekan Olahraga Pelajar Daerah (POPDA); dan</a:t>
            </a:r>
            <a:endParaRPr lang="en-US" sz="2900" dirty="0"/>
          </a:p>
          <a:p>
            <a:pPr marL="987425" lvl="5" indent="-457200">
              <a:buFont typeface="+mj-lt"/>
              <a:buAutoNum type="alphaLcPeriod"/>
            </a:pPr>
            <a:r>
              <a:rPr lang="id-ID" sz="2900" dirty="0"/>
              <a:t>Paragames Olahraga Nasional;</a:t>
            </a:r>
            <a:endParaRPr lang="en-US" sz="2900" dirty="0"/>
          </a:p>
          <a:p>
            <a:pPr marL="987425" lvl="5" indent="-457200">
              <a:buFont typeface="+mj-lt"/>
              <a:buAutoNum type="alphaLcPeriod"/>
            </a:pPr>
            <a:r>
              <a:rPr lang="id-ID" sz="2900" dirty="0"/>
              <a:t>Kejuaraan Nasional (Kejurnas);</a:t>
            </a:r>
            <a:endParaRPr lang="en-US" sz="2900" dirty="0"/>
          </a:p>
          <a:p>
            <a:pPr marL="987425" lvl="5" indent="-457200">
              <a:buFont typeface="+mj-lt"/>
              <a:buAutoNum type="alphaLcPeriod"/>
            </a:pPr>
            <a:r>
              <a:rPr lang="id-ID" sz="2900" dirty="0"/>
              <a:t>Kejuaraan Daerah (Kejurda</a:t>
            </a:r>
            <a:r>
              <a:rPr lang="id-ID" dirty="0"/>
              <a:t>);</a:t>
            </a:r>
            <a:endParaRPr lang="en-US" sz="1800" dirty="0"/>
          </a:p>
          <a:p>
            <a:endParaRPr lang="en-US" dirty="0"/>
          </a:p>
        </p:txBody>
      </p:sp>
      <p:sp>
        <p:nvSpPr>
          <p:cNvPr id="6" name="Rectangle 5"/>
          <p:cNvSpPr/>
          <p:nvPr/>
        </p:nvSpPr>
        <p:spPr>
          <a:xfrm>
            <a:off x="5292080" y="0"/>
            <a:ext cx="3138744" cy="369332"/>
          </a:xfrm>
          <a:prstGeom prst="rect">
            <a:avLst/>
          </a:prstGeom>
        </p:spPr>
        <p:txBody>
          <a:bodyPr wrap="none">
            <a:spAutoFit/>
          </a:bodyPr>
          <a:lstStyle/>
          <a:p>
            <a:r>
              <a:rPr lang="id-ID" b="1" dirty="0">
                <a:solidFill>
                  <a:schemeClr val="bg1"/>
                </a:solidFill>
              </a:rPr>
              <a:t>Jalur </a:t>
            </a:r>
            <a:r>
              <a:rPr lang="en-GB" b="1" dirty="0" err="1">
                <a:solidFill>
                  <a:schemeClr val="bg1"/>
                </a:solidFill>
              </a:rPr>
              <a:t>Prestasi</a:t>
            </a:r>
            <a:r>
              <a:rPr lang="en-GB" b="1" dirty="0">
                <a:solidFill>
                  <a:schemeClr val="bg1"/>
                </a:solidFill>
              </a:rPr>
              <a:t>  Non </a:t>
            </a:r>
            <a:r>
              <a:rPr lang="en-GB" b="1" dirty="0" err="1">
                <a:solidFill>
                  <a:schemeClr val="bg1"/>
                </a:solidFill>
              </a:rPr>
              <a:t>Akademik</a:t>
            </a:r>
            <a:endParaRPr lang="en-US" dirty="0">
              <a:solidFill>
                <a:schemeClr val="bg1"/>
              </a:solidFill>
            </a:endParaRPr>
          </a:p>
        </p:txBody>
      </p:sp>
      <p:pic>
        <p:nvPicPr>
          <p:cNvPr id="7" name="Picture 2" descr="C:\Users\DAC\Downloads\o2sn-sma-2024.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65" r="24047"/>
          <a:stretch>
            <a:fillRect/>
          </a:stretch>
        </p:blipFill>
        <p:spPr bwMode="auto">
          <a:xfrm>
            <a:off x="8172400" y="1412776"/>
            <a:ext cx="1008112" cy="19539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0" name="Picture 2" descr="C:\Users\DAC\Downloads\hafi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6759" y="3284984"/>
            <a:ext cx="1487241" cy="14872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1" name="Picture 3" descr="C:\Users\DAC\Downloads\nyanyi.jpg"/>
          <p:cNvPicPr>
            <a:picLocks noChangeAspect="1" noChangeArrowheads="1"/>
          </p:cNvPicPr>
          <p:nvPr/>
        </p:nvPicPr>
        <p:blipFill rotWithShape="1">
          <a:blip r:embed="rId4">
            <a:extLst>
              <a:ext uri="{28A0092B-C50C-407E-A947-70E740481C1C}">
                <a14:useLocalDpi xmlns:a14="http://schemas.microsoft.com/office/drawing/2010/main" val="0"/>
              </a:ext>
            </a:extLst>
          </a:blip>
          <a:srcRect l="9407" r="13468"/>
          <a:stretch>
            <a:fillRect/>
          </a:stretch>
        </p:blipFill>
        <p:spPr bwMode="auto">
          <a:xfrm>
            <a:off x="7772460" y="4710261"/>
            <a:ext cx="1480060" cy="1743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C:\Users\DAC\Downloads\spmb.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63" t="37273" r="3454" b="37636"/>
          <a:stretch>
            <a:fillRect/>
          </a:stretch>
        </p:blipFill>
        <p:spPr bwMode="auto">
          <a:xfrm>
            <a:off x="7308304" y="6309264"/>
            <a:ext cx="1835696" cy="4996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DAC\Downloads\daun 1.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605" y="1304255"/>
            <a:ext cx="5795010" cy="4645025"/>
          </a:xfrm>
        </p:spPr>
        <p:txBody>
          <a:bodyPr anchor="t" anchorCtr="0"/>
          <a:lstStyle/>
          <a:p>
            <a:pPr marL="514350" lvl="0" indent="-514350">
              <a:buFont typeface="+mj-lt"/>
              <a:buAutoNum type="arabicParenR" startAt="7"/>
            </a:pPr>
            <a:r>
              <a:rPr lang="id-ID" sz="1800" dirty="0"/>
              <a:t>Bukti atas prestasi nonakademik diterbitkan paling lama 3 (tiga) tahun sebelum tanggal pendaftaran penerimaan murid baru atau mulai dari tanggal 2</a:t>
            </a:r>
            <a:r>
              <a:rPr lang="en-US" sz="1800" dirty="0"/>
              <a:t>3</a:t>
            </a:r>
            <a:r>
              <a:rPr lang="id-ID" sz="1800" dirty="0"/>
              <a:t> Juni 202</a:t>
            </a:r>
            <a:r>
              <a:rPr lang="en-US" altLang="id-ID" sz="1800" dirty="0"/>
              <a:t>3</a:t>
            </a:r>
            <a:r>
              <a:rPr lang="id-ID" sz="1800" dirty="0"/>
              <a:t>.</a:t>
            </a:r>
            <a:endParaRPr lang="en-US" sz="1800" dirty="0"/>
          </a:p>
          <a:p>
            <a:pPr marL="514350" indent="-514350">
              <a:buFont typeface="+mj-lt"/>
              <a:buAutoNum type="arabicParenR" startAt="7"/>
            </a:pPr>
            <a:r>
              <a:rPr lang="id-ID" sz="2000" dirty="0"/>
              <a:t>Bukti atas prestasi nonakademik berlaku untuk prestasi individu dan/atau beregu/kelompok berjenjang yang diakui pemerintah</a:t>
            </a:r>
            <a:r>
              <a:rPr lang="en-US" altLang="id-ID" sz="2000" dirty="0"/>
              <a:t> atau telah dikurasi</a:t>
            </a:r>
            <a:r>
              <a:rPr lang="id-ID" sz="2000" dirty="0"/>
              <a:t>;</a:t>
            </a:r>
          </a:p>
        </p:txBody>
      </p:sp>
      <p:pic>
        <p:nvPicPr>
          <p:cNvPr id="13314" name="Picture 2" descr="C:\Users\DAC\Downloads\sertifik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347" y="1556792"/>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7380312" y="6328864"/>
            <a:ext cx="1763688" cy="480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591780" y="964197"/>
          <a:ext cx="6120680" cy="2497516"/>
        </p:xfrm>
        <a:graphic>
          <a:graphicData uri="http://schemas.openxmlformats.org/drawingml/2006/table">
            <a:tbl>
              <a:tblPr firstRow="1" firstCol="1" bandRow="1">
                <a:tableStyleId>{69012ECD-51FC-41F1-AA8D-1B2483CD663E}</a:tableStyleId>
              </a:tblPr>
              <a:tblGrid>
                <a:gridCol w="1991064">
                  <a:extLst>
                    <a:ext uri="{9D8B030D-6E8A-4147-A177-3AD203B41FA5}">
                      <a16:colId xmlns:a16="http://schemas.microsoft.com/office/drawing/2014/main" val="20000"/>
                    </a:ext>
                  </a:extLst>
                </a:gridCol>
                <a:gridCol w="749787">
                  <a:extLst>
                    <a:ext uri="{9D8B030D-6E8A-4147-A177-3AD203B41FA5}">
                      <a16:colId xmlns:a16="http://schemas.microsoft.com/office/drawing/2014/main" val="20001"/>
                    </a:ext>
                  </a:extLst>
                </a:gridCol>
                <a:gridCol w="946305">
                  <a:extLst>
                    <a:ext uri="{9D8B030D-6E8A-4147-A177-3AD203B41FA5}">
                      <a16:colId xmlns:a16="http://schemas.microsoft.com/office/drawing/2014/main" val="20002"/>
                    </a:ext>
                  </a:extLst>
                </a:gridCol>
                <a:gridCol w="1106147">
                  <a:extLst>
                    <a:ext uri="{9D8B030D-6E8A-4147-A177-3AD203B41FA5}">
                      <a16:colId xmlns:a16="http://schemas.microsoft.com/office/drawing/2014/main" val="20003"/>
                    </a:ext>
                  </a:extLst>
                </a:gridCol>
                <a:gridCol w="1327377">
                  <a:extLst>
                    <a:ext uri="{9D8B030D-6E8A-4147-A177-3AD203B41FA5}">
                      <a16:colId xmlns:a16="http://schemas.microsoft.com/office/drawing/2014/main" val="20004"/>
                    </a:ext>
                  </a:extLst>
                </a:gridCol>
              </a:tblGrid>
              <a:tr h="335391">
                <a:tc rowSpan="2">
                  <a:txBody>
                    <a:bodyPr/>
                    <a:lstStyle/>
                    <a:p>
                      <a:pPr marL="93980" indent="0" algn="l">
                        <a:lnSpc>
                          <a:spcPct val="105000"/>
                        </a:lnSpc>
                        <a:spcAft>
                          <a:spcPts val="0"/>
                        </a:spcAft>
                      </a:pPr>
                      <a:r>
                        <a:rPr lang="en-US" sz="1600" dirty="0" err="1">
                          <a:effectLst/>
                        </a:rPr>
                        <a:t>Juara</a:t>
                      </a:r>
                      <a:endParaRPr lang="en-US" sz="1600" dirty="0">
                        <a:effectLst/>
                        <a:latin typeface="Calibri" panose="020F0502020204030204"/>
                        <a:ea typeface="Times New Roman" panose="02020603050405020304"/>
                        <a:cs typeface="Times New Roman" panose="02020603050405020304"/>
                      </a:endParaRPr>
                    </a:p>
                  </a:txBody>
                  <a:tcPr marL="68580" marR="68580" marT="0" marB="0" anchor="ctr"/>
                </a:tc>
                <a:tc gridSpan="4">
                  <a:txBody>
                    <a:bodyPr/>
                    <a:lstStyle/>
                    <a:p>
                      <a:pPr marL="457200" algn="ctr">
                        <a:lnSpc>
                          <a:spcPct val="105000"/>
                        </a:lnSpc>
                        <a:spcAft>
                          <a:spcPts val="800"/>
                        </a:spcAft>
                      </a:pPr>
                      <a:r>
                        <a:rPr lang="en-US" sz="1600">
                          <a:effectLst/>
                        </a:rPr>
                        <a:t>Skor Prestasi Tingkat</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7554">
                <a:tc vMerge="1">
                  <a:txBody>
                    <a:bodyPr/>
                    <a:lstStyle/>
                    <a:p>
                      <a:endParaRPr lang="en-US"/>
                    </a:p>
                  </a:txBody>
                  <a:tcPr/>
                </a:tc>
                <a:tc>
                  <a:txBody>
                    <a:bodyPr/>
                    <a:lstStyle/>
                    <a:p>
                      <a:pPr marL="93980" indent="0" algn="ctr">
                        <a:lnSpc>
                          <a:spcPct val="105000"/>
                        </a:lnSpc>
                        <a:spcAft>
                          <a:spcPts val="0"/>
                        </a:spcAft>
                      </a:pPr>
                      <a:r>
                        <a:rPr lang="en-US" sz="1600" dirty="0" err="1">
                          <a:effectLst/>
                        </a:rPr>
                        <a:t>Kab</a:t>
                      </a:r>
                      <a:r>
                        <a:rPr lang="en-US" sz="1600" dirty="0">
                          <a:effectLst/>
                        </a:rPr>
                        <a:t>/ Kota</a:t>
                      </a:r>
                      <a:endParaRPr lang="en-US" sz="16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0" indent="0" algn="ctr">
                        <a:lnSpc>
                          <a:spcPct val="105000"/>
                        </a:lnSpc>
                        <a:spcAft>
                          <a:spcPts val="0"/>
                        </a:spcAft>
                      </a:pPr>
                      <a:r>
                        <a:rPr lang="en-US" sz="1600" dirty="0" err="1">
                          <a:effectLst/>
                        </a:rPr>
                        <a:t>Provinsi</a:t>
                      </a:r>
                      <a:endParaRPr lang="en-US" sz="16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0" indent="0" algn="ctr">
                        <a:lnSpc>
                          <a:spcPct val="105000"/>
                        </a:lnSpc>
                        <a:spcAft>
                          <a:spcPts val="0"/>
                        </a:spcAft>
                      </a:pPr>
                      <a:r>
                        <a:rPr lang="en-US" sz="1600" dirty="0" err="1">
                          <a:effectLst/>
                        </a:rPr>
                        <a:t>Nasional</a:t>
                      </a:r>
                      <a:endParaRPr lang="en-US" sz="16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93980" indent="0" algn="ctr">
                        <a:lnSpc>
                          <a:spcPct val="105000"/>
                        </a:lnSpc>
                        <a:spcAft>
                          <a:spcPts val="800"/>
                        </a:spcAft>
                      </a:pPr>
                      <a:r>
                        <a:rPr lang="en-US" sz="1600" dirty="0" err="1">
                          <a:effectLst/>
                        </a:rPr>
                        <a:t>Internasional</a:t>
                      </a:r>
                      <a:endParaRPr lang="en-US" sz="1600" dirty="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1"/>
                  </a:ext>
                </a:extLst>
              </a:tr>
              <a:tr h="509934">
                <a:tc>
                  <a:txBody>
                    <a:bodyPr/>
                    <a:lstStyle/>
                    <a:p>
                      <a:pPr marL="93980" indent="0" algn="l">
                        <a:lnSpc>
                          <a:spcPct val="105000"/>
                        </a:lnSpc>
                        <a:spcAft>
                          <a:spcPts val="0"/>
                        </a:spcAft>
                      </a:pPr>
                      <a:r>
                        <a:rPr lang="en-US" sz="1600" dirty="0">
                          <a:effectLst/>
                        </a:rPr>
                        <a:t>I / </a:t>
                      </a:r>
                      <a:r>
                        <a:rPr lang="en-US" sz="1600" dirty="0" err="1">
                          <a:effectLst/>
                        </a:rPr>
                        <a:t>Medali</a:t>
                      </a:r>
                      <a:r>
                        <a:rPr lang="en-US" sz="1600" dirty="0">
                          <a:effectLst/>
                        </a:rPr>
                        <a:t> </a:t>
                      </a:r>
                      <a:r>
                        <a:rPr lang="en-US" sz="1600" dirty="0" err="1">
                          <a:effectLst/>
                        </a:rPr>
                        <a:t>Emas</a:t>
                      </a:r>
                      <a:endParaRPr lang="en-US" sz="16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88900" indent="0" algn="ctr">
                        <a:lnSpc>
                          <a:spcPct val="105000"/>
                        </a:lnSpc>
                        <a:spcAft>
                          <a:spcPts val="0"/>
                        </a:spcAft>
                      </a:pPr>
                      <a:r>
                        <a:rPr lang="en-US" sz="1600" dirty="0">
                          <a:effectLst/>
                        </a:rPr>
                        <a:t>91</a:t>
                      </a:r>
                      <a:endParaRPr lang="en-US" sz="16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457200" algn="ctr">
                        <a:lnSpc>
                          <a:spcPct val="105000"/>
                        </a:lnSpc>
                        <a:spcAft>
                          <a:spcPts val="0"/>
                        </a:spcAft>
                      </a:pPr>
                      <a:r>
                        <a:rPr lang="en-US" sz="1600">
                          <a:effectLst/>
                        </a:rPr>
                        <a:t>94</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457200" algn="ctr">
                        <a:lnSpc>
                          <a:spcPct val="105000"/>
                        </a:lnSpc>
                        <a:spcAft>
                          <a:spcPts val="0"/>
                        </a:spcAft>
                      </a:pPr>
                      <a:r>
                        <a:rPr lang="en-US" sz="1600">
                          <a:effectLst/>
                        </a:rPr>
                        <a:t>97</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457200" algn="ctr">
                        <a:lnSpc>
                          <a:spcPct val="105000"/>
                        </a:lnSpc>
                        <a:spcAft>
                          <a:spcPts val="800"/>
                        </a:spcAft>
                      </a:pPr>
                      <a:r>
                        <a:rPr lang="en-US" sz="1600" dirty="0">
                          <a:effectLst/>
                        </a:rPr>
                        <a:t>100</a:t>
                      </a:r>
                      <a:endParaRPr lang="en-US" sz="1600" dirty="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2"/>
                  </a:ext>
                </a:extLst>
              </a:tr>
              <a:tr h="504056">
                <a:tc>
                  <a:txBody>
                    <a:bodyPr/>
                    <a:lstStyle/>
                    <a:p>
                      <a:pPr marL="93980" indent="0" algn="l">
                        <a:lnSpc>
                          <a:spcPct val="105000"/>
                        </a:lnSpc>
                        <a:spcAft>
                          <a:spcPts val="0"/>
                        </a:spcAft>
                      </a:pPr>
                      <a:r>
                        <a:rPr lang="en-US" sz="1600" dirty="0">
                          <a:effectLst/>
                        </a:rPr>
                        <a:t>II / </a:t>
                      </a:r>
                      <a:r>
                        <a:rPr lang="en-US" sz="1600" dirty="0" err="1">
                          <a:effectLst/>
                        </a:rPr>
                        <a:t>Medali</a:t>
                      </a:r>
                      <a:r>
                        <a:rPr lang="en-US" sz="1600" dirty="0">
                          <a:effectLst/>
                        </a:rPr>
                        <a:t> Perak</a:t>
                      </a:r>
                      <a:endParaRPr lang="en-US" sz="16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88900" indent="0" algn="ctr">
                        <a:lnSpc>
                          <a:spcPct val="105000"/>
                        </a:lnSpc>
                        <a:spcAft>
                          <a:spcPts val="0"/>
                        </a:spcAft>
                      </a:pPr>
                      <a:r>
                        <a:rPr lang="en-US" sz="1600" dirty="0">
                          <a:effectLst/>
                        </a:rPr>
                        <a:t>90</a:t>
                      </a:r>
                      <a:endParaRPr lang="en-US" sz="16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457200" algn="ctr">
                        <a:lnSpc>
                          <a:spcPct val="105000"/>
                        </a:lnSpc>
                        <a:spcAft>
                          <a:spcPts val="0"/>
                        </a:spcAft>
                      </a:pPr>
                      <a:r>
                        <a:rPr lang="en-US" sz="1600" dirty="0">
                          <a:effectLst/>
                        </a:rPr>
                        <a:t>93</a:t>
                      </a:r>
                      <a:endParaRPr lang="en-US" sz="16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457200" algn="ctr">
                        <a:lnSpc>
                          <a:spcPct val="105000"/>
                        </a:lnSpc>
                        <a:spcAft>
                          <a:spcPts val="0"/>
                        </a:spcAft>
                      </a:pPr>
                      <a:r>
                        <a:rPr lang="en-US" sz="1600" dirty="0">
                          <a:effectLst/>
                        </a:rPr>
                        <a:t>96</a:t>
                      </a:r>
                      <a:endParaRPr lang="en-US" sz="16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457200" algn="ctr">
                        <a:lnSpc>
                          <a:spcPct val="105000"/>
                        </a:lnSpc>
                        <a:spcAft>
                          <a:spcPts val="800"/>
                        </a:spcAft>
                      </a:pPr>
                      <a:r>
                        <a:rPr lang="en-US" sz="1600" dirty="0">
                          <a:effectLst/>
                        </a:rPr>
                        <a:t>99</a:t>
                      </a:r>
                      <a:endParaRPr lang="en-US" sz="1600" dirty="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3"/>
                  </a:ext>
                </a:extLst>
              </a:tr>
              <a:tr h="648072">
                <a:tc>
                  <a:txBody>
                    <a:bodyPr/>
                    <a:lstStyle/>
                    <a:p>
                      <a:pPr marL="93980" indent="0" algn="l">
                        <a:lnSpc>
                          <a:spcPct val="105000"/>
                        </a:lnSpc>
                        <a:spcAft>
                          <a:spcPts val="0"/>
                        </a:spcAft>
                      </a:pPr>
                      <a:r>
                        <a:rPr lang="en-US" sz="1600" dirty="0">
                          <a:effectLst/>
                        </a:rPr>
                        <a:t>III / </a:t>
                      </a:r>
                      <a:r>
                        <a:rPr lang="en-US" sz="1600" dirty="0" err="1">
                          <a:effectLst/>
                        </a:rPr>
                        <a:t>Medali</a:t>
                      </a:r>
                      <a:r>
                        <a:rPr lang="en-US" sz="1600" dirty="0">
                          <a:effectLst/>
                        </a:rPr>
                        <a:t> </a:t>
                      </a:r>
                      <a:r>
                        <a:rPr lang="en-US" sz="1600" dirty="0" err="1">
                          <a:effectLst/>
                        </a:rPr>
                        <a:t>Perunggu</a:t>
                      </a:r>
                      <a:endParaRPr lang="en-US" sz="16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88900" indent="0" algn="ctr">
                        <a:lnSpc>
                          <a:spcPct val="105000"/>
                        </a:lnSpc>
                        <a:spcAft>
                          <a:spcPts val="0"/>
                        </a:spcAft>
                      </a:pPr>
                      <a:r>
                        <a:rPr lang="en-US" sz="1600" dirty="0">
                          <a:effectLst/>
                        </a:rPr>
                        <a:t>89</a:t>
                      </a:r>
                      <a:endParaRPr lang="en-US" sz="16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457200" algn="ctr">
                        <a:lnSpc>
                          <a:spcPct val="105000"/>
                        </a:lnSpc>
                        <a:spcAft>
                          <a:spcPts val="0"/>
                        </a:spcAft>
                      </a:pPr>
                      <a:r>
                        <a:rPr lang="en-US" sz="1600">
                          <a:effectLst/>
                        </a:rPr>
                        <a:t>92</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457200" algn="ctr">
                        <a:lnSpc>
                          <a:spcPct val="105000"/>
                        </a:lnSpc>
                        <a:spcAft>
                          <a:spcPts val="0"/>
                        </a:spcAft>
                      </a:pPr>
                      <a:r>
                        <a:rPr lang="en-US" sz="1600">
                          <a:effectLst/>
                        </a:rPr>
                        <a:t>95</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457200" algn="ctr">
                        <a:lnSpc>
                          <a:spcPct val="105000"/>
                        </a:lnSpc>
                        <a:spcAft>
                          <a:spcPts val="800"/>
                        </a:spcAft>
                      </a:pPr>
                      <a:r>
                        <a:rPr lang="en-US" sz="1600" dirty="0">
                          <a:effectLst/>
                        </a:rPr>
                        <a:t>98</a:t>
                      </a:r>
                      <a:endParaRPr lang="en-US" sz="1600" dirty="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33437247"/>
              </p:ext>
            </p:extLst>
          </p:nvPr>
        </p:nvGraphicFramePr>
        <p:xfrm>
          <a:off x="539552" y="3717032"/>
          <a:ext cx="4608511" cy="2358531"/>
        </p:xfrm>
        <a:graphic>
          <a:graphicData uri="http://schemas.openxmlformats.org/drawingml/2006/table">
            <a:tbl>
              <a:tblPr firstRow="1" firstCol="1" bandRow="1">
                <a:tableStyleId>{F2DE63D5-997A-4646-A377-4702673A728D}</a:tableStyleId>
              </a:tblPr>
              <a:tblGrid>
                <a:gridCol w="1523071">
                  <a:extLst>
                    <a:ext uri="{9D8B030D-6E8A-4147-A177-3AD203B41FA5}">
                      <a16:colId xmlns:a16="http://schemas.microsoft.com/office/drawing/2014/main" val="20000"/>
                    </a:ext>
                  </a:extLst>
                </a:gridCol>
                <a:gridCol w="1517712">
                  <a:extLst>
                    <a:ext uri="{9D8B030D-6E8A-4147-A177-3AD203B41FA5}">
                      <a16:colId xmlns:a16="http://schemas.microsoft.com/office/drawing/2014/main" val="20001"/>
                    </a:ext>
                  </a:extLst>
                </a:gridCol>
                <a:gridCol w="1567728">
                  <a:extLst>
                    <a:ext uri="{9D8B030D-6E8A-4147-A177-3AD203B41FA5}">
                      <a16:colId xmlns:a16="http://schemas.microsoft.com/office/drawing/2014/main" val="20002"/>
                    </a:ext>
                  </a:extLst>
                </a:gridCol>
              </a:tblGrid>
              <a:tr h="524119">
                <a:tc>
                  <a:txBody>
                    <a:bodyPr/>
                    <a:lstStyle/>
                    <a:p>
                      <a:pPr marL="457200" algn="ctr">
                        <a:lnSpc>
                          <a:spcPct val="105000"/>
                        </a:lnSpc>
                        <a:spcBef>
                          <a:spcPts val="600"/>
                        </a:spcBef>
                        <a:spcAft>
                          <a:spcPts val="800"/>
                        </a:spcAft>
                      </a:pPr>
                      <a:r>
                        <a:rPr lang="en-US" sz="1400" dirty="0" err="1">
                          <a:solidFill>
                            <a:schemeClr val="tx1"/>
                          </a:solidFill>
                          <a:effectLst/>
                        </a:rPr>
                        <a:t>Tipe</a:t>
                      </a:r>
                      <a:r>
                        <a:rPr lang="en-US" sz="1400" dirty="0">
                          <a:solidFill>
                            <a:schemeClr val="tx1"/>
                          </a:solidFill>
                          <a:effectLst/>
                        </a:rPr>
                        <a:t> </a:t>
                      </a:r>
                      <a:r>
                        <a:rPr lang="en-US" sz="1400" dirty="0" err="1">
                          <a:solidFill>
                            <a:schemeClr val="tx1"/>
                          </a:solidFill>
                          <a:effectLst/>
                        </a:rPr>
                        <a:t>Sekolah</a:t>
                      </a:r>
                      <a:endParaRPr lang="en-US" sz="1400" dirty="0">
                        <a:solidFill>
                          <a:schemeClr val="tx1"/>
                        </a:solidFill>
                        <a:effectLst/>
                        <a:latin typeface="Calibri" panose="020F0502020204030204"/>
                        <a:ea typeface="Times New Roman" panose="02020603050405020304"/>
                        <a:cs typeface="Times New Roman" panose="02020603050405020304"/>
                      </a:endParaRPr>
                    </a:p>
                  </a:txBody>
                  <a:tcPr marL="68580" marR="68580" marT="0" marB="0"/>
                </a:tc>
                <a:tc>
                  <a:txBody>
                    <a:bodyPr/>
                    <a:lstStyle/>
                    <a:p>
                      <a:pPr marL="457200" algn="ctr">
                        <a:lnSpc>
                          <a:spcPct val="105000"/>
                        </a:lnSpc>
                        <a:spcBef>
                          <a:spcPts val="600"/>
                        </a:spcBef>
                        <a:spcAft>
                          <a:spcPts val="800"/>
                        </a:spcAft>
                      </a:pPr>
                      <a:r>
                        <a:rPr lang="en-US" sz="1400" dirty="0" err="1">
                          <a:solidFill>
                            <a:schemeClr val="tx1"/>
                          </a:solidFill>
                          <a:effectLst/>
                        </a:rPr>
                        <a:t>Jumlah</a:t>
                      </a:r>
                      <a:r>
                        <a:rPr lang="en-US" sz="1400" dirty="0">
                          <a:solidFill>
                            <a:schemeClr val="tx1"/>
                          </a:solidFill>
                          <a:effectLst/>
                        </a:rPr>
                        <a:t> </a:t>
                      </a:r>
                      <a:r>
                        <a:rPr lang="en-US" sz="1400" dirty="0" err="1">
                          <a:solidFill>
                            <a:schemeClr val="tx1"/>
                          </a:solidFill>
                          <a:effectLst/>
                        </a:rPr>
                        <a:t>Rombel</a:t>
                      </a:r>
                      <a:endParaRPr lang="en-US" sz="1400" dirty="0">
                        <a:solidFill>
                          <a:schemeClr val="tx1"/>
                        </a:solidFill>
                        <a:effectLst/>
                        <a:latin typeface="Calibri" panose="020F0502020204030204"/>
                        <a:ea typeface="Times New Roman" panose="02020603050405020304"/>
                        <a:cs typeface="Times New Roman" panose="02020603050405020304"/>
                      </a:endParaRPr>
                    </a:p>
                  </a:txBody>
                  <a:tcPr marL="68580" marR="68580" marT="0" marB="0"/>
                </a:tc>
                <a:tc>
                  <a:txBody>
                    <a:bodyPr/>
                    <a:lstStyle/>
                    <a:p>
                      <a:pPr marL="457200" algn="ctr">
                        <a:lnSpc>
                          <a:spcPct val="105000"/>
                        </a:lnSpc>
                        <a:spcBef>
                          <a:spcPts val="600"/>
                        </a:spcBef>
                        <a:spcAft>
                          <a:spcPts val="800"/>
                        </a:spcAft>
                      </a:pPr>
                      <a:r>
                        <a:rPr lang="en-US" sz="1400" dirty="0" err="1">
                          <a:solidFill>
                            <a:schemeClr val="tx1"/>
                          </a:solidFill>
                          <a:effectLst/>
                        </a:rPr>
                        <a:t>Bobot</a:t>
                      </a:r>
                      <a:r>
                        <a:rPr lang="en-US" sz="1400" dirty="0">
                          <a:solidFill>
                            <a:schemeClr val="tx1"/>
                          </a:solidFill>
                          <a:effectLst/>
                        </a:rPr>
                        <a:t>/Skor</a:t>
                      </a:r>
                      <a:endParaRPr lang="en-US" sz="1400" dirty="0">
                        <a:solidFill>
                          <a:schemeClr val="tx1"/>
                        </a:solidFill>
                        <a:effectLst/>
                        <a:latin typeface="Calibri" panose="020F0502020204030204"/>
                        <a:ea typeface="Times New Roman" panose="02020603050405020304"/>
                        <a:cs typeface="Times New Roman" panose="02020603050405020304"/>
                      </a:endParaRPr>
                    </a:p>
                  </a:txBody>
                  <a:tcPr marL="68580" marR="68580" marT="0" marB="0"/>
                </a:tc>
                <a:extLst>
                  <a:ext uri="{0D108BD9-81ED-4DB2-BD59-A6C34878D82A}">
                    <a16:rowId xmlns:a16="http://schemas.microsoft.com/office/drawing/2014/main" val="10000"/>
                  </a:ext>
                </a:extLst>
              </a:tr>
              <a:tr h="262059">
                <a:tc>
                  <a:txBody>
                    <a:bodyPr/>
                    <a:lstStyle/>
                    <a:p>
                      <a:pPr marL="457200" algn="ctr">
                        <a:lnSpc>
                          <a:spcPct val="105000"/>
                        </a:lnSpc>
                        <a:spcAft>
                          <a:spcPts val="0"/>
                        </a:spcAft>
                      </a:pPr>
                      <a:r>
                        <a:rPr lang="en-US" sz="1400" dirty="0">
                          <a:effectLst/>
                        </a:rPr>
                        <a:t>A</a:t>
                      </a:r>
                      <a:endParaRPr lang="en-US" sz="1400" dirty="0">
                        <a:effectLst/>
                        <a:latin typeface="Calibri" panose="020F0502020204030204"/>
                        <a:ea typeface="Times New Roman" panose="02020603050405020304"/>
                        <a:cs typeface="Times New Roman" panose="02020603050405020304"/>
                      </a:endParaRPr>
                    </a:p>
                  </a:txBody>
                  <a:tcPr marL="68580" marR="68580" marT="0" marB="0"/>
                </a:tc>
                <a:tc>
                  <a:txBody>
                    <a:bodyPr/>
                    <a:lstStyle/>
                    <a:p>
                      <a:pPr marL="457200" algn="ctr">
                        <a:lnSpc>
                          <a:spcPct val="105000"/>
                        </a:lnSpc>
                        <a:spcAft>
                          <a:spcPts val="0"/>
                        </a:spcAft>
                      </a:pPr>
                      <a:r>
                        <a:rPr lang="en-US" sz="1400">
                          <a:effectLst/>
                        </a:rPr>
                        <a:t>&gt;= 27</a:t>
                      </a:r>
                      <a:endParaRPr lang="en-US" sz="1400">
                        <a:effectLst/>
                        <a:latin typeface="Calibri" panose="020F0502020204030204"/>
                        <a:ea typeface="Times New Roman" panose="02020603050405020304"/>
                        <a:cs typeface="Times New Roman" panose="02020603050405020304"/>
                      </a:endParaRPr>
                    </a:p>
                  </a:txBody>
                  <a:tcPr marL="68580" marR="68580" marT="0" marB="0"/>
                </a:tc>
                <a:tc>
                  <a:txBody>
                    <a:bodyPr/>
                    <a:lstStyle/>
                    <a:p>
                      <a:pPr marL="457200" algn="ctr">
                        <a:lnSpc>
                          <a:spcPct val="105000"/>
                        </a:lnSpc>
                        <a:spcAft>
                          <a:spcPts val="800"/>
                        </a:spcAft>
                      </a:pPr>
                      <a:r>
                        <a:rPr lang="en-US" sz="1400">
                          <a:effectLst/>
                        </a:rPr>
                        <a:t>91</a:t>
                      </a:r>
                      <a:endParaRPr lang="en-US" sz="1400">
                        <a:effectLst/>
                        <a:latin typeface="Calibri" panose="020F0502020204030204"/>
                        <a:ea typeface="Times New Roman" panose="02020603050405020304"/>
                        <a:cs typeface="Times New Roman" panose="02020603050405020304"/>
                      </a:endParaRPr>
                    </a:p>
                  </a:txBody>
                  <a:tcPr marL="68580" marR="68580" marT="0" marB="0"/>
                </a:tc>
                <a:extLst>
                  <a:ext uri="{0D108BD9-81ED-4DB2-BD59-A6C34878D82A}">
                    <a16:rowId xmlns:a16="http://schemas.microsoft.com/office/drawing/2014/main" val="10001"/>
                  </a:ext>
                </a:extLst>
              </a:tr>
              <a:tr h="262059">
                <a:tc>
                  <a:txBody>
                    <a:bodyPr/>
                    <a:lstStyle/>
                    <a:p>
                      <a:pPr marL="457200" algn="ctr">
                        <a:lnSpc>
                          <a:spcPct val="105000"/>
                        </a:lnSpc>
                        <a:spcAft>
                          <a:spcPts val="0"/>
                        </a:spcAft>
                      </a:pPr>
                      <a:r>
                        <a:rPr lang="en-US" sz="1400">
                          <a:effectLst/>
                        </a:rPr>
                        <a:t>A1</a:t>
                      </a:r>
                      <a:endParaRPr lang="en-US" sz="1400">
                        <a:effectLst/>
                        <a:latin typeface="Calibri" panose="020F0502020204030204"/>
                        <a:ea typeface="Times New Roman" panose="02020603050405020304"/>
                        <a:cs typeface="Times New Roman" panose="02020603050405020304"/>
                      </a:endParaRPr>
                    </a:p>
                  </a:txBody>
                  <a:tcPr marL="68580" marR="68580" marT="0" marB="0"/>
                </a:tc>
                <a:tc>
                  <a:txBody>
                    <a:bodyPr/>
                    <a:lstStyle/>
                    <a:p>
                      <a:pPr marL="457200" algn="ctr">
                        <a:lnSpc>
                          <a:spcPct val="105000"/>
                        </a:lnSpc>
                        <a:spcAft>
                          <a:spcPts val="0"/>
                        </a:spcAft>
                      </a:pPr>
                      <a:r>
                        <a:rPr lang="en-US" sz="1400">
                          <a:effectLst/>
                        </a:rPr>
                        <a:t>24 – 26</a:t>
                      </a:r>
                      <a:endParaRPr lang="en-US" sz="1400">
                        <a:effectLst/>
                        <a:latin typeface="Calibri" panose="020F0502020204030204"/>
                        <a:ea typeface="Times New Roman" panose="02020603050405020304"/>
                        <a:cs typeface="Times New Roman" panose="02020603050405020304"/>
                      </a:endParaRPr>
                    </a:p>
                  </a:txBody>
                  <a:tcPr marL="68580" marR="68580" marT="0" marB="0"/>
                </a:tc>
                <a:tc>
                  <a:txBody>
                    <a:bodyPr/>
                    <a:lstStyle/>
                    <a:p>
                      <a:pPr marL="457200" algn="ctr">
                        <a:lnSpc>
                          <a:spcPct val="105000"/>
                        </a:lnSpc>
                        <a:spcAft>
                          <a:spcPts val="800"/>
                        </a:spcAft>
                      </a:pPr>
                      <a:r>
                        <a:rPr lang="en-US" sz="1400">
                          <a:effectLst/>
                        </a:rPr>
                        <a:t>90</a:t>
                      </a:r>
                      <a:endParaRPr lang="en-US" sz="1400">
                        <a:effectLst/>
                        <a:latin typeface="Calibri" panose="020F0502020204030204"/>
                        <a:ea typeface="Times New Roman" panose="02020603050405020304"/>
                        <a:cs typeface="Times New Roman" panose="02020603050405020304"/>
                      </a:endParaRPr>
                    </a:p>
                  </a:txBody>
                  <a:tcPr marL="68580" marR="68580" marT="0" marB="0"/>
                </a:tc>
                <a:extLst>
                  <a:ext uri="{0D108BD9-81ED-4DB2-BD59-A6C34878D82A}">
                    <a16:rowId xmlns:a16="http://schemas.microsoft.com/office/drawing/2014/main" val="10002"/>
                  </a:ext>
                </a:extLst>
              </a:tr>
              <a:tr h="262059">
                <a:tc>
                  <a:txBody>
                    <a:bodyPr/>
                    <a:lstStyle/>
                    <a:p>
                      <a:pPr marL="457200" algn="ctr">
                        <a:lnSpc>
                          <a:spcPct val="105000"/>
                        </a:lnSpc>
                        <a:spcAft>
                          <a:spcPts val="0"/>
                        </a:spcAft>
                      </a:pPr>
                      <a:r>
                        <a:rPr lang="en-US" sz="1400">
                          <a:effectLst/>
                        </a:rPr>
                        <a:t>A2</a:t>
                      </a:r>
                      <a:endParaRPr lang="en-US" sz="1400">
                        <a:effectLst/>
                        <a:latin typeface="Calibri" panose="020F0502020204030204"/>
                        <a:ea typeface="Times New Roman" panose="02020603050405020304"/>
                        <a:cs typeface="Times New Roman" panose="02020603050405020304"/>
                      </a:endParaRPr>
                    </a:p>
                  </a:txBody>
                  <a:tcPr marL="68580" marR="68580" marT="0" marB="0"/>
                </a:tc>
                <a:tc>
                  <a:txBody>
                    <a:bodyPr/>
                    <a:lstStyle/>
                    <a:p>
                      <a:pPr marL="457200" algn="ctr">
                        <a:lnSpc>
                          <a:spcPct val="105000"/>
                        </a:lnSpc>
                        <a:spcAft>
                          <a:spcPts val="0"/>
                        </a:spcAft>
                      </a:pPr>
                      <a:r>
                        <a:rPr lang="en-US" sz="1400">
                          <a:effectLst/>
                        </a:rPr>
                        <a:t>21 – 24</a:t>
                      </a:r>
                      <a:endParaRPr lang="en-US" sz="1400">
                        <a:effectLst/>
                        <a:latin typeface="Calibri" panose="020F0502020204030204"/>
                        <a:ea typeface="Times New Roman" panose="02020603050405020304"/>
                        <a:cs typeface="Times New Roman" panose="02020603050405020304"/>
                      </a:endParaRPr>
                    </a:p>
                  </a:txBody>
                  <a:tcPr marL="68580" marR="68580" marT="0" marB="0"/>
                </a:tc>
                <a:tc>
                  <a:txBody>
                    <a:bodyPr/>
                    <a:lstStyle/>
                    <a:p>
                      <a:pPr marL="457200" algn="ctr">
                        <a:lnSpc>
                          <a:spcPct val="105000"/>
                        </a:lnSpc>
                        <a:spcAft>
                          <a:spcPts val="800"/>
                        </a:spcAft>
                      </a:pPr>
                      <a:r>
                        <a:rPr lang="en-US" sz="1400">
                          <a:effectLst/>
                        </a:rPr>
                        <a:t>89</a:t>
                      </a:r>
                      <a:endParaRPr lang="en-US" sz="1400">
                        <a:effectLst/>
                        <a:latin typeface="Calibri" panose="020F0502020204030204"/>
                        <a:ea typeface="Times New Roman" panose="02020603050405020304"/>
                        <a:cs typeface="Times New Roman" panose="02020603050405020304"/>
                      </a:endParaRPr>
                    </a:p>
                  </a:txBody>
                  <a:tcPr marL="68580" marR="68580" marT="0" marB="0"/>
                </a:tc>
                <a:extLst>
                  <a:ext uri="{0D108BD9-81ED-4DB2-BD59-A6C34878D82A}">
                    <a16:rowId xmlns:a16="http://schemas.microsoft.com/office/drawing/2014/main" val="10003"/>
                  </a:ext>
                </a:extLst>
              </a:tr>
              <a:tr h="262059">
                <a:tc>
                  <a:txBody>
                    <a:bodyPr/>
                    <a:lstStyle/>
                    <a:p>
                      <a:pPr marL="457200" algn="ctr">
                        <a:lnSpc>
                          <a:spcPct val="105000"/>
                        </a:lnSpc>
                        <a:spcAft>
                          <a:spcPts val="0"/>
                        </a:spcAft>
                      </a:pPr>
                      <a:r>
                        <a:rPr lang="en-US" sz="1400">
                          <a:effectLst/>
                        </a:rPr>
                        <a:t>B</a:t>
                      </a:r>
                      <a:endParaRPr lang="en-US" sz="1400">
                        <a:effectLst/>
                        <a:latin typeface="Calibri" panose="020F0502020204030204"/>
                        <a:ea typeface="Times New Roman" panose="02020603050405020304"/>
                        <a:cs typeface="Times New Roman" panose="02020603050405020304"/>
                      </a:endParaRPr>
                    </a:p>
                  </a:txBody>
                  <a:tcPr marL="68580" marR="68580" marT="0" marB="0"/>
                </a:tc>
                <a:tc>
                  <a:txBody>
                    <a:bodyPr/>
                    <a:lstStyle/>
                    <a:p>
                      <a:pPr marL="457200" algn="ctr">
                        <a:lnSpc>
                          <a:spcPct val="105000"/>
                        </a:lnSpc>
                        <a:spcAft>
                          <a:spcPts val="0"/>
                        </a:spcAft>
                      </a:pPr>
                      <a:r>
                        <a:rPr lang="en-US" sz="1400" dirty="0">
                          <a:effectLst/>
                        </a:rPr>
                        <a:t>18 – 20</a:t>
                      </a:r>
                      <a:endParaRPr lang="en-US" sz="1400" dirty="0">
                        <a:effectLst/>
                        <a:latin typeface="Calibri" panose="020F0502020204030204"/>
                        <a:ea typeface="Times New Roman" panose="02020603050405020304"/>
                        <a:cs typeface="Times New Roman" panose="02020603050405020304"/>
                      </a:endParaRPr>
                    </a:p>
                  </a:txBody>
                  <a:tcPr marL="68580" marR="68580" marT="0" marB="0"/>
                </a:tc>
                <a:tc>
                  <a:txBody>
                    <a:bodyPr/>
                    <a:lstStyle/>
                    <a:p>
                      <a:pPr marL="457200" algn="ctr">
                        <a:lnSpc>
                          <a:spcPct val="105000"/>
                        </a:lnSpc>
                        <a:spcAft>
                          <a:spcPts val="800"/>
                        </a:spcAft>
                        <a:tabLst>
                          <a:tab pos="767080" algn="ctr"/>
                        </a:tabLst>
                      </a:pPr>
                      <a:r>
                        <a:rPr lang="en-US" sz="1400">
                          <a:effectLst/>
                        </a:rPr>
                        <a:t>88</a:t>
                      </a:r>
                      <a:endParaRPr lang="en-US" sz="1400">
                        <a:effectLst/>
                        <a:latin typeface="Calibri" panose="020F0502020204030204"/>
                        <a:ea typeface="Times New Roman" panose="02020603050405020304"/>
                        <a:cs typeface="Times New Roman" panose="02020603050405020304"/>
                      </a:endParaRPr>
                    </a:p>
                  </a:txBody>
                  <a:tcPr marL="68580" marR="68580" marT="0" marB="0"/>
                </a:tc>
                <a:extLst>
                  <a:ext uri="{0D108BD9-81ED-4DB2-BD59-A6C34878D82A}">
                    <a16:rowId xmlns:a16="http://schemas.microsoft.com/office/drawing/2014/main" val="10004"/>
                  </a:ext>
                </a:extLst>
              </a:tr>
              <a:tr h="262059">
                <a:tc>
                  <a:txBody>
                    <a:bodyPr/>
                    <a:lstStyle/>
                    <a:p>
                      <a:pPr marL="457200" algn="ctr">
                        <a:lnSpc>
                          <a:spcPct val="105000"/>
                        </a:lnSpc>
                        <a:spcAft>
                          <a:spcPts val="0"/>
                        </a:spcAft>
                      </a:pPr>
                      <a:r>
                        <a:rPr lang="en-US" sz="1400">
                          <a:effectLst/>
                        </a:rPr>
                        <a:t>B1</a:t>
                      </a:r>
                      <a:endParaRPr lang="en-US" sz="1400">
                        <a:effectLst/>
                        <a:latin typeface="Calibri" panose="020F0502020204030204"/>
                        <a:ea typeface="Times New Roman" panose="02020603050405020304"/>
                        <a:cs typeface="Times New Roman" panose="02020603050405020304"/>
                      </a:endParaRPr>
                    </a:p>
                  </a:txBody>
                  <a:tcPr marL="68580" marR="68580" marT="0" marB="0"/>
                </a:tc>
                <a:tc>
                  <a:txBody>
                    <a:bodyPr/>
                    <a:lstStyle/>
                    <a:p>
                      <a:pPr marL="457200" algn="ctr">
                        <a:lnSpc>
                          <a:spcPct val="105000"/>
                        </a:lnSpc>
                        <a:spcAft>
                          <a:spcPts val="0"/>
                        </a:spcAft>
                      </a:pPr>
                      <a:r>
                        <a:rPr lang="en-US" sz="1400">
                          <a:effectLst/>
                        </a:rPr>
                        <a:t>15 – 17</a:t>
                      </a:r>
                      <a:endParaRPr lang="en-US" sz="1400">
                        <a:effectLst/>
                        <a:latin typeface="Calibri" panose="020F0502020204030204"/>
                        <a:ea typeface="Times New Roman" panose="02020603050405020304"/>
                        <a:cs typeface="Times New Roman" panose="02020603050405020304"/>
                      </a:endParaRPr>
                    </a:p>
                  </a:txBody>
                  <a:tcPr marL="68580" marR="68580" marT="0" marB="0"/>
                </a:tc>
                <a:tc>
                  <a:txBody>
                    <a:bodyPr/>
                    <a:lstStyle/>
                    <a:p>
                      <a:pPr marL="457200" algn="ctr">
                        <a:lnSpc>
                          <a:spcPct val="105000"/>
                        </a:lnSpc>
                        <a:spcAft>
                          <a:spcPts val="800"/>
                        </a:spcAft>
                      </a:pPr>
                      <a:r>
                        <a:rPr lang="en-US" sz="1400">
                          <a:effectLst/>
                        </a:rPr>
                        <a:t>87</a:t>
                      </a:r>
                      <a:endParaRPr lang="en-US" sz="1400">
                        <a:effectLst/>
                        <a:latin typeface="Calibri" panose="020F0502020204030204"/>
                        <a:ea typeface="Times New Roman" panose="02020603050405020304"/>
                        <a:cs typeface="Times New Roman" panose="02020603050405020304"/>
                      </a:endParaRPr>
                    </a:p>
                  </a:txBody>
                  <a:tcPr marL="68580" marR="68580" marT="0" marB="0"/>
                </a:tc>
                <a:extLst>
                  <a:ext uri="{0D108BD9-81ED-4DB2-BD59-A6C34878D82A}">
                    <a16:rowId xmlns:a16="http://schemas.microsoft.com/office/drawing/2014/main" val="10005"/>
                  </a:ext>
                </a:extLst>
              </a:tr>
              <a:tr h="262059">
                <a:tc>
                  <a:txBody>
                    <a:bodyPr/>
                    <a:lstStyle/>
                    <a:p>
                      <a:pPr marL="457200" algn="ctr">
                        <a:lnSpc>
                          <a:spcPct val="105000"/>
                        </a:lnSpc>
                        <a:spcAft>
                          <a:spcPts val="0"/>
                        </a:spcAft>
                      </a:pPr>
                      <a:r>
                        <a:rPr lang="en-US" sz="1400">
                          <a:effectLst/>
                        </a:rPr>
                        <a:t>B2</a:t>
                      </a:r>
                      <a:endParaRPr lang="en-US" sz="1400">
                        <a:effectLst/>
                        <a:latin typeface="Calibri" panose="020F0502020204030204"/>
                        <a:ea typeface="Times New Roman" panose="02020603050405020304"/>
                        <a:cs typeface="Times New Roman" panose="02020603050405020304"/>
                      </a:endParaRPr>
                    </a:p>
                  </a:txBody>
                  <a:tcPr marL="68580" marR="68580" marT="0" marB="0"/>
                </a:tc>
                <a:tc>
                  <a:txBody>
                    <a:bodyPr/>
                    <a:lstStyle/>
                    <a:p>
                      <a:pPr marL="457200" algn="ctr">
                        <a:lnSpc>
                          <a:spcPct val="105000"/>
                        </a:lnSpc>
                        <a:spcAft>
                          <a:spcPts val="0"/>
                        </a:spcAft>
                      </a:pPr>
                      <a:r>
                        <a:rPr lang="en-US" sz="1400">
                          <a:effectLst/>
                        </a:rPr>
                        <a:t>12 – 14</a:t>
                      </a:r>
                      <a:endParaRPr lang="en-US" sz="1400">
                        <a:effectLst/>
                        <a:latin typeface="Calibri" panose="020F0502020204030204"/>
                        <a:ea typeface="Times New Roman" panose="02020603050405020304"/>
                        <a:cs typeface="Times New Roman" panose="02020603050405020304"/>
                      </a:endParaRPr>
                    </a:p>
                  </a:txBody>
                  <a:tcPr marL="68580" marR="68580" marT="0" marB="0"/>
                </a:tc>
                <a:tc>
                  <a:txBody>
                    <a:bodyPr/>
                    <a:lstStyle/>
                    <a:p>
                      <a:pPr marL="457200" algn="ctr">
                        <a:lnSpc>
                          <a:spcPct val="105000"/>
                        </a:lnSpc>
                        <a:spcAft>
                          <a:spcPts val="800"/>
                        </a:spcAft>
                      </a:pPr>
                      <a:r>
                        <a:rPr lang="en-US" sz="1400">
                          <a:effectLst/>
                        </a:rPr>
                        <a:t>86</a:t>
                      </a:r>
                      <a:endParaRPr lang="en-US" sz="1400">
                        <a:effectLst/>
                        <a:latin typeface="Calibri" panose="020F0502020204030204"/>
                        <a:ea typeface="Times New Roman" panose="02020603050405020304"/>
                        <a:cs typeface="Times New Roman" panose="02020603050405020304"/>
                      </a:endParaRPr>
                    </a:p>
                  </a:txBody>
                  <a:tcPr marL="68580" marR="68580" marT="0" marB="0"/>
                </a:tc>
                <a:extLst>
                  <a:ext uri="{0D108BD9-81ED-4DB2-BD59-A6C34878D82A}">
                    <a16:rowId xmlns:a16="http://schemas.microsoft.com/office/drawing/2014/main" val="10006"/>
                  </a:ext>
                </a:extLst>
              </a:tr>
              <a:tr h="262058">
                <a:tc>
                  <a:txBody>
                    <a:bodyPr/>
                    <a:lstStyle/>
                    <a:p>
                      <a:pPr marL="457200" algn="ctr">
                        <a:lnSpc>
                          <a:spcPct val="105000"/>
                        </a:lnSpc>
                        <a:spcAft>
                          <a:spcPts val="0"/>
                        </a:spcAft>
                      </a:pPr>
                      <a:r>
                        <a:rPr lang="en-US" sz="1400">
                          <a:effectLst/>
                        </a:rPr>
                        <a:t>C</a:t>
                      </a:r>
                      <a:endParaRPr lang="en-US" sz="1400">
                        <a:effectLst/>
                        <a:latin typeface="Calibri" panose="020F0502020204030204"/>
                        <a:ea typeface="Times New Roman" panose="02020603050405020304"/>
                        <a:cs typeface="Times New Roman" panose="02020603050405020304"/>
                      </a:endParaRPr>
                    </a:p>
                  </a:txBody>
                  <a:tcPr marL="68580" marR="68580" marT="0" marB="0"/>
                </a:tc>
                <a:tc>
                  <a:txBody>
                    <a:bodyPr/>
                    <a:lstStyle/>
                    <a:p>
                      <a:pPr marL="457200" algn="ctr">
                        <a:lnSpc>
                          <a:spcPct val="105000"/>
                        </a:lnSpc>
                        <a:spcAft>
                          <a:spcPts val="0"/>
                        </a:spcAft>
                      </a:pPr>
                      <a:r>
                        <a:rPr lang="en-US" sz="1400" dirty="0">
                          <a:effectLst/>
                        </a:rPr>
                        <a:t>&lt;= 11</a:t>
                      </a:r>
                      <a:endParaRPr lang="en-US" sz="1400" dirty="0">
                        <a:effectLst/>
                        <a:latin typeface="Calibri" panose="020F0502020204030204"/>
                        <a:ea typeface="Times New Roman" panose="02020603050405020304"/>
                        <a:cs typeface="Times New Roman" panose="02020603050405020304"/>
                      </a:endParaRPr>
                    </a:p>
                  </a:txBody>
                  <a:tcPr marL="68580" marR="68580" marT="0" marB="0"/>
                </a:tc>
                <a:tc>
                  <a:txBody>
                    <a:bodyPr/>
                    <a:lstStyle/>
                    <a:p>
                      <a:pPr marL="457200" algn="ctr">
                        <a:lnSpc>
                          <a:spcPct val="105000"/>
                        </a:lnSpc>
                        <a:spcAft>
                          <a:spcPts val="800"/>
                        </a:spcAft>
                      </a:pPr>
                      <a:r>
                        <a:rPr lang="en-US" sz="1400" dirty="0">
                          <a:effectLst/>
                        </a:rPr>
                        <a:t>85</a:t>
                      </a:r>
                      <a:endParaRPr lang="en-US" sz="1400" dirty="0">
                        <a:effectLst/>
                        <a:latin typeface="Calibri" panose="020F0502020204030204"/>
                        <a:ea typeface="Times New Roman" panose="02020603050405020304"/>
                        <a:cs typeface="Times New Roman" panose="02020603050405020304"/>
                      </a:endParaRPr>
                    </a:p>
                  </a:txBody>
                  <a:tcPr marL="68580" marR="68580" marT="0" marB="0"/>
                </a:tc>
                <a:extLst>
                  <a:ext uri="{0D108BD9-81ED-4DB2-BD59-A6C34878D82A}">
                    <a16:rowId xmlns:a16="http://schemas.microsoft.com/office/drawing/2014/main" val="10007"/>
                  </a:ext>
                </a:extLst>
              </a:tr>
            </a:tbl>
          </a:graphicData>
        </a:graphic>
      </p:graphicFrame>
      <p:sp>
        <p:nvSpPr>
          <p:cNvPr id="11" name="Left Arrow Callout 10"/>
          <p:cNvSpPr/>
          <p:nvPr/>
        </p:nvSpPr>
        <p:spPr>
          <a:xfrm>
            <a:off x="5292080" y="3717032"/>
            <a:ext cx="2808312" cy="2545543"/>
          </a:xfrm>
          <a:prstGeom prst="leftArrowCallout">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threePt" dir="t"/>
            </a:scene3d>
          </a:bodyPr>
          <a:lstStyle/>
          <a:p>
            <a:pPr algn="ctr"/>
            <a:r>
              <a:rPr lang="en-US" sz="1600"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Bobot</a:t>
            </a:r>
            <a:r>
              <a:rPr lang="en-US" sz="1600"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1600"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sertifikat</a:t>
            </a:r>
            <a:r>
              <a:rPr lang="en-US" sz="1600"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k</a:t>
            </a:r>
            <a:r>
              <a:rPr lang="id-ID" sz="1600"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etua dalam Organisasi Siswa Intra Sekolah/Madrasah (OSIS/OSIM) dan Organisasi Kepanduan (Pramuka)</a:t>
            </a:r>
            <a:endParaRPr lang="en-US" sz="1600" dirty="0">
              <a:solidFill>
                <a:schemeClr val="accent1"/>
              </a:solidFill>
              <a:effectLst>
                <a:outerShdw blurRad="38100" dist="25400" dir="5400000" algn="ctr" rotWithShape="0">
                  <a:srgbClr val="6E747A">
                    <a:alpha val="43000"/>
                  </a:srgbClr>
                </a:outerShdw>
              </a:effectLst>
            </a:endParaRPr>
          </a:p>
          <a:p>
            <a:pPr algn="ctr"/>
            <a:endParaRPr lang="en-US" sz="1600" dirty="0">
              <a:solidFill>
                <a:schemeClr val="accent1"/>
              </a:solidFill>
              <a:effectLst>
                <a:outerShdw blurRad="38100" dist="25400" dir="5400000" algn="ctr" rotWithShape="0">
                  <a:srgbClr val="6E747A">
                    <a:alpha val="43000"/>
                  </a:srgbClr>
                </a:outerShdw>
              </a:effectLst>
            </a:endParaRPr>
          </a:p>
        </p:txBody>
      </p:sp>
      <p:sp>
        <p:nvSpPr>
          <p:cNvPr id="12" name="Right Arrow Callout 11"/>
          <p:cNvSpPr/>
          <p:nvPr/>
        </p:nvSpPr>
        <p:spPr>
          <a:xfrm>
            <a:off x="251520" y="1268760"/>
            <a:ext cx="2304256" cy="2016224"/>
          </a:xfrm>
          <a:prstGeom prst="right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err="1"/>
              <a:t>Bobot</a:t>
            </a:r>
            <a:r>
              <a:rPr lang="en-US" sz="1600" dirty="0"/>
              <a:t> </a:t>
            </a:r>
            <a:r>
              <a:rPr lang="en-US" sz="1600" dirty="0" err="1"/>
              <a:t>Sertifikat</a:t>
            </a:r>
            <a:r>
              <a:rPr lang="en-US" sz="1600" dirty="0"/>
              <a:t> </a:t>
            </a:r>
            <a:r>
              <a:rPr lang="en-US" sz="1600" dirty="0" err="1"/>
              <a:t>Prestasi</a:t>
            </a:r>
            <a:r>
              <a:rPr lang="en-US" sz="1600" dirty="0"/>
              <a:t> </a:t>
            </a:r>
            <a:r>
              <a:rPr lang="en-US" sz="1600" dirty="0" err="1"/>
              <a:t>Akademik</a:t>
            </a:r>
            <a:r>
              <a:rPr lang="en-US" sz="1600" dirty="0"/>
              <a:t> </a:t>
            </a:r>
            <a:r>
              <a:rPr lang="en-US" sz="1600" dirty="0" err="1"/>
              <a:t>dan</a:t>
            </a:r>
            <a:r>
              <a:rPr lang="en-US" sz="1600" dirty="0"/>
              <a:t> </a:t>
            </a:r>
            <a:r>
              <a:rPr lang="en-US" sz="1600" dirty="0" err="1"/>
              <a:t>Prestasi</a:t>
            </a:r>
            <a:r>
              <a:rPr lang="en-US" sz="1600" dirty="0"/>
              <a:t> </a:t>
            </a:r>
            <a:r>
              <a:rPr lang="en-US" sz="1600" dirty="0" err="1"/>
              <a:t>Nonakademik</a:t>
            </a:r>
            <a:r>
              <a:rPr lang="en-US" sz="1600" dirty="0"/>
              <a:t> </a:t>
            </a:r>
          </a:p>
        </p:txBody>
      </p:sp>
      <p:pic>
        <p:nvPicPr>
          <p:cNvPr id="7" name="Picture 2" descr="C:\Users\DAC\Downloads\spm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63" t="37273" r="3454" b="37636"/>
          <a:stretch>
            <a:fillRect/>
          </a:stretch>
        </p:blipFill>
        <p:spPr bwMode="auto">
          <a:xfrm>
            <a:off x="7380312" y="6328864"/>
            <a:ext cx="1763688" cy="480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340252" y="1484345"/>
          <a:ext cx="2880319" cy="4774669"/>
        </p:xfrm>
        <a:graphic>
          <a:graphicData uri="http://schemas.openxmlformats.org/drawingml/2006/table">
            <a:tbl>
              <a:tblPr firstRow="1" firstCol="1" bandRow="1">
                <a:tableStyleId>{E8B1032C-EA38-4F05-BA0D-38AFFFC7BED3}</a:tableStyleId>
              </a:tblPr>
              <a:tblGrid>
                <a:gridCol w="1151890">
                  <a:extLst>
                    <a:ext uri="{9D8B030D-6E8A-4147-A177-3AD203B41FA5}">
                      <a16:colId xmlns:a16="http://schemas.microsoft.com/office/drawing/2014/main" val="20000"/>
                    </a:ext>
                  </a:extLst>
                </a:gridCol>
                <a:gridCol w="1728429">
                  <a:extLst>
                    <a:ext uri="{9D8B030D-6E8A-4147-A177-3AD203B41FA5}">
                      <a16:colId xmlns:a16="http://schemas.microsoft.com/office/drawing/2014/main" val="20001"/>
                    </a:ext>
                  </a:extLst>
                </a:gridCol>
              </a:tblGrid>
              <a:tr h="365824">
                <a:tc>
                  <a:txBody>
                    <a:bodyPr/>
                    <a:lstStyle/>
                    <a:p>
                      <a:pPr marL="457200" algn="ctr">
                        <a:lnSpc>
                          <a:spcPct val="105000"/>
                        </a:lnSpc>
                        <a:spcAft>
                          <a:spcPts val="0"/>
                        </a:spcAft>
                      </a:pPr>
                      <a:r>
                        <a:rPr lang="en-US" sz="1400" dirty="0" err="1">
                          <a:effectLst/>
                        </a:rPr>
                        <a:t>Jumlah</a:t>
                      </a:r>
                      <a:r>
                        <a:rPr lang="en-US" sz="1400" dirty="0">
                          <a:effectLst/>
                        </a:rPr>
                        <a:t> </a:t>
                      </a:r>
                      <a:r>
                        <a:rPr lang="en-US" sz="1400" dirty="0" err="1">
                          <a:effectLst/>
                        </a:rPr>
                        <a:t>Juz</a:t>
                      </a:r>
                      <a:endParaRPr lang="en-US" sz="14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457200" algn="ctr">
                        <a:lnSpc>
                          <a:spcPct val="105000"/>
                        </a:lnSpc>
                        <a:spcAft>
                          <a:spcPts val="800"/>
                        </a:spcAft>
                      </a:pPr>
                      <a:r>
                        <a:rPr lang="en-US" sz="1400">
                          <a:effectLst/>
                        </a:rPr>
                        <a:t>Bobot/Skor</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0"/>
                  </a:ext>
                </a:extLst>
              </a:tr>
              <a:tr h="354501">
                <a:tc>
                  <a:txBody>
                    <a:bodyPr/>
                    <a:lstStyle/>
                    <a:p>
                      <a:pPr marL="457200" algn="ctr">
                        <a:lnSpc>
                          <a:spcPct val="105000"/>
                        </a:lnSpc>
                        <a:spcAft>
                          <a:spcPts val="0"/>
                        </a:spcAft>
                      </a:pPr>
                      <a:r>
                        <a:rPr lang="en-US" sz="1400">
                          <a:effectLst/>
                        </a:rPr>
                        <a:t>&gt;= 13 Juz</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457200" algn="ctr">
                        <a:lnSpc>
                          <a:spcPct val="105000"/>
                        </a:lnSpc>
                        <a:spcAft>
                          <a:spcPts val="800"/>
                        </a:spcAft>
                      </a:pPr>
                      <a:r>
                        <a:rPr lang="en-US" sz="1400">
                          <a:effectLst/>
                        </a:rPr>
                        <a:t>100</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1"/>
                  </a:ext>
                </a:extLst>
              </a:tr>
              <a:tr h="354501">
                <a:tc>
                  <a:txBody>
                    <a:bodyPr/>
                    <a:lstStyle/>
                    <a:p>
                      <a:pPr marL="457200" algn="ctr">
                        <a:lnSpc>
                          <a:spcPct val="105000"/>
                        </a:lnSpc>
                        <a:spcAft>
                          <a:spcPts val="0"/>
                        </a:spcAft>
                      </a:pPr>
                      <a:r>
                        <a:rPr lang="en-US" sz="1400">
                          <a:effectLst/>
                        </a:rPr>
                        <a:t>12 Juz</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457200" algn="ctr">
                        <a:lnSpc>
                          <a:spcPct val="105000"/>
                        </a:lnSpc>
                        <a:spcAft>
                          <a:spcPts val="800"/>
                        </a:spcAft>
                      </a:pPr>
                      <a:r>
                        <a:rPr lang="en-US" sz="1400">
                          <a:effectLst/>
                        </a:rPr>
                        <a:t>99</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2"/>
                  </a:ext>
                </a:extLst>
              </a:tr>
              <a:tr h="354501">
                <a:tc>
                  <a:txBody>
                    <a:bodyPr/>
                    <a:lstStyle/>
                    <a:p>
                      <a:pPr marL="457200" algn="ctr">
                        <a:lnSpc>
                          <a:spcPct val="105000"/>
                        </a:lnSpc>
                        <a:spcAft>
                          <a:spcPts val="0"/>
                        </a:spcAft>
                      </a:pPr>
                      <a:r>
                        <a:rPr lang="en-US" sz="1400">
                          <a:effectLst/>
                        </a:rPr>
                        <a:t>11 Juz</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457200" algn="ctr">
                        <a:lnSpc>
                          <a:spcPct val="105000"/>
                        </a:lnSpc>
                        <a:spcAft>
                          <a:spcPts val="800"/>
                        </a:spcAft>
                      </a:pPr>
                      <a:r>
                        <a:rPr lang="en-US" sz="1400" dirty="0">
                          <a:effectLst/>
                        </a:rPr>
                        <a:t>98</a:t>
                      </a:r>
                      <a:endParaRPr lang="en-US" sz="1400" dirty="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3"/>
                  </a:ext>
                </a:extLst>
              </a:tr>
              <a:tr h="354501">
                <a:tc>
                  <a:txBody>
                    <a:bodyPr/>
                    <a:lstStyle/>
                    <a:p>
                      <a:pPr marL="457200" algn="ctr">
                        <a:lnSpc>
                          <a:spcPct val="105000"/>
                        </a:lnSpc>
                        <a:spcAft>
                          <a:spcPts val="0"/>
                        </a:spcAft>
                      </a:pPr>
                      <a:r>
                        <a:rPr lang="en-US" sz="1400">
                          <a:effectLst/>
                        </a:rPr>
                        <a:t>10 Juz</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457200" algn="ctr">
                        <a:lnSpc>
                          <a:spcPct val="105000"/>
                        </a:lnSpc>
                        <a:spcAft>
                          <a:spcPts val="800"/>
                        </a:spcAft>
                      </a:pPr>
                      <a:r>
                        <a:rPr lang="en-US" sz="1400">
                          <a:effectLst/>
                        </a:rPr>
                        <a:t>97</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4"/>
                  </a:ext>
                </a:extLst>
              </a:tr>
              <a:tr h="354501">
                <a:tc>
                  <a:txBody>
                    <a:bodyPr/>
                    <a:lstStyle/>
                    <a:p>
                      <a:pPr marL="457200" algn="ctr">
                        <a:lnSpc>
                          <a:spcPct val="105000"/>
                        </a:lnSpc>
                        <a:spcAft>
                          <a:spcPts val="0"/>
                        </a:spcAft>
                      </a:pPr>
                      <a:r>
                        <a:rPr lang="en-US" sz="1400">
                          <a:effectLst/>
                        </a:rPr>
                        <a:t>9 Juz</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457200" algn="ctr">
                        <a:lnSpc>
                          <a:spcPct val="105000"/>
                        </a:lnSpc>
                        <a:spcAft>
                          <a:spcPts val="800"/>
                        </a:spcAft>
                      </a:pPr>
                      <a:r>
                        <a:rPr lang="en-US" sz="1400">
                          <a:effectLst/>
                        </a:rPr>
                        <a:t>96</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5"/>
                  </a:ext>
                </a:extLst>
              </a:tr>
              <a:tr h="354501">
                <a:tc>
                  <a:txBody>
                    <a:bodyPr/>
                    <a:lstStyle/>
                    <a:p>
                      <a:pPr marL="457200" algn="ctr">
                        <a:lnSpc>
                          <a:spcPct val="105000"/>
                        </a:lnSpc>
                        <a:spcAft>
                          <a:spcPts val="0"/>
                        </a:spcAft>
                      </a:pPr>
                      <a:r>
                        <a:rPr lang="en-US" sz="1400">
                          <a:effectLst/>
                        </a:rPr>
                        <a:t>8 Juz</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457200" algn="ctr">
                        <a:lnSpc>
                          <a:spcPct val="105000"/>
                        </a:lnSpc>
                        <a:spcAft>
                          <a:spcPts val="800"/>
                        </a:spcAft>
                      </a:pPr>
                      <a:r>
                        <a:rPr lang="en-US" sz="1400">
                          <a:effectLst/>
                        </a:rPr>
                        <a:t>95</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6"/>
                  </a:ext>
                </a:extLst>
              </a:tr>
              <a:tr h="354501">
                <a:tc>
                  <a:txBody>
                    <a:bodyPr/>
                    <a:lstStyle/>
                    <a:p>
                      <a:pPr marL="457200" algn="ctr">
                        <a:lnSpc>
                          <a:spcPct val="105000"/>
                        </a:lnSpc>
                        <a:spcAft>
                          <a:spcPts val="0"/>
                        </a:spcAft>
                      </a:pPr>
                      <a:r>
                        <a:rPr lang="en-US" sz="1400">
                          <a:effectLst/>
                        </a:rPr>
                        <a:t>7 Juz</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457200" algn="ctr">
                        <a:lnSpc>
                          <a:spcPct val="105000"/>
                        </a:lnSpc>
                        <a:spcAft>
                          <a:spcPts val="800"/>
                        </a:spcAft>
                      </a:pPr>
                      <a:r>
                        <a:rPr lang="en-US" sz="1400">
                          <a:effectLst/>
                        </a:rPr>
                        <a:t>94</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7"/>
                  </a:ext>
                </a:extLst>
              </a:tr>
              <a:tr h="354501">
                <a:tc>
                  <a:txBody>
                    <a:bodyPr/>
                    <a:lstStyle/>
                    <a:p>
                      <a:pPr marL="457200" algn="ctr">
                        <a:lnSpc>
                          <a:spcPct val="105000"/>
                        </a:lnSpc>
                        <a:spcAft>
                          <a:spcPts val="0"/>
                        </a:spcAft>
                      </a:pPr>
                      <a:r>
                        <a:rPr lang="en-US" sz="1400">
                          <a:effectLst/>
                        </a:rPr>
                        <a:t>6 Juz</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457200" algn="ctr">
                        <a:lnSpc>
                          <a:spcPct val="105000"/>
                        </a:lnSpc>
                        <a:spcAft>
                          <a:spcPts val="800"/>
                        </a:spcAft>
                      </a:pPr>
                      <a:r>
                        <a:rPr lang="en-US" sz="1400">
                          <a:effectLst/>
                        </a:rPr>
                        <a:t>93</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8"/>
                  </a:ext>
                </a:extLst>
              </a:tr>
              <a:tr h="354501">
                <a:tc>
                  <a:txBody>
                    <a:bodyPr/>
                    <a:lstStyle/>
                    <a:p>
                      <a:pPr marL="457200" algn="ctr">
                        <a:lnSpc>
                          <a:spcPct val="105000"/>
                        </a:lnSpc>
                        <a:spcAft>
                          <a:spcPts val="0"/>
                        </a:spcAft>
                      </a:pPr>
                      <a:r>
                        <a:rPr lang="en-US" sz="1400">
                          <a:effectLst/>
                        </a:rPr>
                        <a:t>5 Juz</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457200" algn="ctr">
                        <a:lnSpc>
                          <a:spcPct val="105000"/>
                        </a:lnSpc>
                        <a:spcAft>
                          <a:spcPts val="800"/>
                        </a:spcAft>
                      </a:pPr>
                      <a:r>
                        <a:rPr lang="en-US" sz="1400">
                          <a:effectLst/>
                        </a:rPr>
                        <a:t>92</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9"/>
                  </a:ext>
                </a:extLst>
              </a:tr>
              <a:tr h="354501">
                <a:tc>
                  <a:txBody>
                    <a:bodyPr/>
                    <a:lstStyle/>
                    <a:p>
                      <a:pPr marL="457200" algn="ctr">
                        <a:lnSpc>
                          <a:spcPct val="105000"/>
                        </a:lnSpc>
                        <a:spcAft>
                          <a:spcPts val="0"/>
                        </a:spcAft>
                      </a:pPr>
                      <a:r>
                        <a:rPr lang="en-US" sz="1400">
                          <a:effectLst/>
                        </a:rPr>
                        <a:t>4 Juz</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457200" algn="ctr">
                        <a:lnSpc>
                          <a:spcPct val="105000"/>
                        </a:lnSpc>
                        <a:spcAft>
                          <a:spcPts val="800"/>
                        </a:spcAft>
                      </a:pPr>
                      <a:r>
                        <a:rPr lang="en-US" sz="1400">
                          <a:effectLst/>
                        </a:rPr>
                        <a:t>91</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10"/>
                  </a:ext>
                </a:extLst>
              </a:tr>
              <a:tr h="354501">
                <a:tc>
                  <a:txBody>
                    <a:bodyPr/>
                    <a:lstStyle/>
                    <a:p>
                      <a:pPr marL="457200" algn="ctr">
                        <a:lnSpc>
                          <a:spcPct val="105000"/>
                        </a:lnSpc>
                        <a:spcAft>
                          <a:spcPts val="0"/>
                        </a:spcAft>
                      </a:pPr>
                      <a:r>
                        <a:rPr lang="en-US" sz="1400">
                          <a:effectLst/>
                        </a:rPr>
                        <a:t>3 Juz</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457200" algn="ctr">
                        <a:lnSpc>
                          <a:spcPct val="105000"/>
                        </a:lnSpc>
                        <a:spcAft>
                          <a:spcPts val="800"/>
                        </a:spcAft>
                      </a:pPr>
                      <a:r>
                        <a:rPr lang="en-US" sz="1400">
                          <a:effectLst/>
                        </a:rPr>
                        <a:t>90</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11"/>
                  </a:ext>
                </a:extLst>
              </a:tr>
              <a:tr h="354501">
                <a:tc>
                  <a:txBody>
                    <a:bodyPr/>
                    <a:lstStyle/>
                    <a:p>
                      <a:pPr marL="457200" algn="ctr">
                        <a:lnSpc>
                          <a:spcPct val="105000"/>
                        </a:lnSpc>
                        <a:spcAft>
                          <a:spcPts val="0"/>
                        </a:spcAft>
                      </a:pPr>
                      <a:r>
                        <a:rPr lang="en-US" sz="1400">
                          <a:effectLst/>
                        </a:rPr>
                        <a:t>2 Juz</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marL="457200" algn="ctr">
                        <a:lnSpc>
                          <a:spcPct val="105000"/>
                        </a:lnSpc>
                        <a:spcAft>
                          <a:spcPts val="800"/>
                        </a:spcAft>
                      </a:pPr>
                      <a:r>
                        <a:rPr lang="en-US" sz="1400" dirty="0">
                          <a:effectLst/>
                        </a:rPr>
                        <a:t>89</a:t>
                      </a:r>
                      <a:endParaRPr lang="en-US" sz="1400" dirty="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12"/>
                  </a:ext>
                </a:extLst>
              </a:tr>
            </a:tbl>
          </a:graphicData>
        </a:graphic>
      </p:graphicFrame>
      <p:sp>
        <p:nvSpPr>
          <p:cNvPr id="5" name="Title 1"/>
          <p:cNvSpPr txBox="1"/>
          <p:nvPr/>
        </p:nvSpPr>
        <p:spPr>
          <a:xfrm>
            <a:off x="2301875" y="816610"/>
            <a:ext cx="2934970" cy="44005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rmAutofit fontScale="875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74625" lvl="2" algn="ctr" rtl="0">
              <a:spcBef>
                <a:spcPct val="0"/>
              </a:spcBef>
            </a:pPr>
            <a:r>
              <a:rPr lang="en-US" dirty="0" err="1"/>
              <a:t>Bobot</a:t>
            </a:r>
            <a:r>
              <a:rPr lang="en-US" dirty="0"/>
              <a:t> </a:t>
            </a:r>
            <a:r>
              <a:rPr lang="en-US" dirty="0" err="1"/>
              <a:t>Sertifikat</a:t>
            </a:r>
            <a:r>
              <a:rPr lang="en-US" dirty="0"/>
              <a:t> </a:t>
            </a:r>
            <a:r>
              <a:rPr lang="en-US" dirty="0" err="1"/>
              <a:t>Hafidz</a:t>
            </a:r>
            <a:r>
              <a:rPr lang="en-US" dirty="0"/>
              <a:t> Qur’an</a:t>
            </a:r>
          </a:p>
        </p:txBody>
      </p:sp>
      <p:pic>
        <p:nvPicPr>
          <p:cNvPr id="21506" name="Picture 2" descr="C:\Users\DAC\Downloads\pngtree-ilustrasi-murid-sekolah-dengan-hijab-png-image_61144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938" y="1628955"/>
            <a:ext cx="4090764" cy="40907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7380312" y="6328864"/>
            <a:ext cx="1763688" cy="480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DAC\Downloads\keluarg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340768"/>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552" y="548680"/>
            <a:ext cx="5328592" cy="654968"/>
          </a:xfrm>
        </p:spPr>
        <p:txBody>
          <a:bodyPr>
            <a:normAutofit/>
          </a:bodyPr>
          <a:lstStyle/>
          <a:p>
            <a:pPr algn="l"/>
            <a:r>
              <a:rPr lang="en-GB" sz="2800" dirty="0"/>
              <a:t>4. </a:t>
            </a:r>
            <a:r>
              <a:rPr lang="id-ID" sz="2800" dirty="0"/>
              <a:t>Jalur Mutasi</a:t>
            </a:r>
            <a:r>
              <a:rPr lang="en-US" altLang="id-ID" sz="2800" dirty="0"/>
              <a:t> (5%)</a:t>
            </a:r>
          </a:p>
        </p:txBody>
      </p:sp>
      <p:sp>
        <p:nvSpPr>
          <p:cNvPr id="3" name="Content Placeholder 2"/>
          <p:cNvSpPr>
            <a:spLocks noGrp="1"/>
          </p:cNvSpPr>
          <p:nvPr>
            <p:ph idx="1"/>
          </p:nvPr>
        </p:nvSpPr>
        <p:spPr>
          <a:xfrm>
            <a:off x="395536" y="1340768"/>
            <a:ext cx="8568952" cy="5040560"/>
          </a:xfrm>
        </p:spPr>
        <p:txBody>
          <a:bodyPr anchor="t" anchorCtr="0">
            <a:noAutofit/>
          </a:bodyPr>
          <a:lstStyle/>
          <a:p>
            <a:pPr marL="457200" lvl="3" indent="-457200">
              <a:buFont typeface="+mj-lt"/>
              <a:buAutoNum type="alphaLcPeriod"/>
            </a:pPr>
            <a:r>
              <a:rPr lang="id-ID" sz="1800" dirty="0"/>
              <a:t>Jalur Mutasi adalah jalur dalam penerimaan murid baru yang diperuntukkan bagi calon murid yang berpindah domisili karena perpindahan tugas dari orang tua/wali dan bagi anak GTK yang mendaftar di satuan pendidikan tempat orang tua bertugas.</a:t>
            </a:r>
            <a:endParaRPr lang="en-US" sz="1800" dirty="0"/>
          </a:p>
          <a:p>
            <a:pPr marL="457200" lvl="3" indent="-457200">
              <a:buFont typeface="+mj-lt"/>
              <a:buAutoNum type="alphaLcPeriod"/>
            </a:pPr>
            <a:r>
              <a:rPr lang="id-ID" sz="1800" dirty="0"/>
              <a:t>Persyaratan khusus pada Jalur Mutasi bagi calon murid baru yang berpindah domisili karena tugas orang tua/wali harus memiliki: </a:t>
            </a:r>
            <a:endParaRPr lang="en-US" sz="1800" dirty="0"/>
          </a:p>
          <a:p>
            <a:pPr marL="1082675" lvl="0" indent="-457200" defTabSz="1082675">
              <a:buFont typeface="+mj-lt"/>
              <a:buAutoNum type="arabicParenR"/>
            </a:pPr>
            <a:r>
              <a:rPr lang="id-ID" sz="1800" dirty="0"/>
              <a:t>surat penugasan dari instansi, lembaga, atau perusahaan yang mempekerjakan orang tua/wali; dan </a:t>
            </a:r>
            <a:endParaRPr lang="en-US" sz="1800" dirty="0"/>
          </a:p>
          <a:p>
            <a:pPr marL="1082675" indent="-457200" defTabSz="1082675">
              <a:buFont typeface="+mj-lt"/>
              <a:buAutoNum type="arabicParenR"/>
            </a:pPr>
            <a:r>
              <a:rPr lang="id-ID" sz="1800" dirty="0"/>
              <a:t>surat keterangan pindah domisili orang tua/wali calon murid yang diterbitkan oleh pejabat yang berwenang.</a:t>
            </a:r>
            <a:endParaRPr lang="en-GB" sz="1800" dirty="0"/>
          </a:p>
          <a:p>
            <a:pPr marL="457200" lvl="3" indent="-457200">
              <a:buFont typeface="+mj-lt"/>
              <a:buAutoNum type="alphaLcPeriod" startAt="3"/>
            </a:pPr>
            <a:r>
              <a:rPr lang="id-ID" sz="1800" dirty="0"/>
              <a:t>Persyaratan khusus pada Jalur Mutasi bagi calon murid yang berasal dari anak GTK harus memiliki: </a:t>
            </a:r>
            <a:endParaRPr lang="en-US" sz="1800" dirty="0"/>
          </a:p>
          <a:p>
            <a:pPr marL="1123950" lvl="1" indent="-514350">
              <a:buFont typeface="+mj-lt"/>
              <a:buAutoNum type="arabicParenR"/>
            </a:pPr>
            <a:r>
              <a:rPr lang="id-ID" sz="1800" dirty="0"/>
              <a:t>surat penugasan orang tua sebagai GTK; dan </a:t>
            </a:r>
            <a:endParaRPr lang="en-US" sz="1800" dirty="0"/>
          </a:p>
          <a:p>
            <a:pPr marL="1123950" lvl="1" indent="-514350">
              <a:buFont typeface="+mj-lt"/>
              <a:buAutoNum type="arabicParenR"/>
            </a:pPr>
            <a:r>
              <a:rPr lang="id-ID" sz="1800" dirty="0"/>
              <a:t>kartu keluarga.</a:t>
            </a:r>
            <a:endParaRPr lang="en-US" sz="1800" dirty="0"/>
          </a:p>
          <a:p>
            <a:pPr marL="514350" indent="-514350">
              <a:buFont typeface="+mj-lt"/>
              <a:buAutoNum type="alphaLcPeriod" startAt="4"/>
            </a:pPr>
            <a:r>
              <a:rPr lang="id-ID" sz="1800" dirty="0"/>
              <a:t>Surat penugasan dari instansi, lembaga, atau perusahaan yang mempekerjakan orang tua/wali paling lama 1 (satu) tahun sebelum tanggal pendaftaran penerimaan murid baru.</a:t>
            </a:r>
            <a:endParaRPr lang="en-US" sz="1800" dirty="0"/>
          </a:p>
        </p:txBody>
      </p:sp>
      <p:sp>
        <p:nvSpPr>
          <p:cNvPr id="4" name="Title 1"/>
          <p:cNvSpPr txBox="1"/>
          <p:nvPr/>
        </p:nvSpPr>
        <p:spPr>
          <a:xfrm>
            <a:off x="1206426" y="19126"/>
            <a:ext cx="6245894" cy="38553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1" algn="ctr" rtl="0">
              <a:spcBef>
                <a:spcPct val="0"/>
              </a:spcBef>
            </a:pPr>
            <a:r>
              <a:rPr lang="id-ID" sz="2400" b="1" dirty="0">
                <a:solidFill>
                  <a:schemeClr val="bg1"/>
                </a:solidFill>
              </a:rPr>
              <a:t>Persyaratan Khusus SMA Negeri</a:t>
            </a:r>
            <a:endParaRPr lang="en-US" sz="2400" dirty="0">
              <a:solidFill>
                <a:schemeClr val="bg1"/>
              </a:solidFill>
            </a:endParaRPr>
          </a:p>
        </p:txBody>
      </p:sp>
      <p:pic>
        <p:nvPicPr>
          <p:cNvPr id="7"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7452320" y="6348464"/>
            <a:ext cx="1691680" cy="4604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332656"/>
            <a:ext cx="6402288" cy="870992"/>
          </a:xfrm>
        </p:spPr>
        <p:txBody>
          <a:bodyPr>
            <a:normAutofit/>
          </a:bodyPr>
          <a:lstStyle/>
          <a:p>
            <a:pPr lvl="0"/>
            <a:r>
              <a:rPr lang="id-ID" sz="4400" b="0" dirty="0">
                <a:latin typeface="Tahoma" panose="020B0604030504040204" pitchFamily="34" charset="0"/>
                <a:ea typeface="Tahoma" panose="020B0604030504040204" pitchFamily="34" charset="0"/>
                <a:cs typeface="Tahoma" panose="020B0604030504040204" pitchFamily="34" charset="0"/>
              </a:rPr>
              <a:t>PERENCANAAN SPMB</a:t>
            </a:r>
            <a:endParaRPr lang="en-US" sz="4400" b="0"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idx="1"/>
          </p:nvPr>
        </p:nvSpPr>
        <p:spPr>
          <a:xfrm>
            <a:off x="827326" y="1887898"/>
            <a:ext cx="5184576" cy="4167913"/>
          </a:xfrm>
        </p:spPr>
        <p:txBody>
          <a:bodyPr>
            <a:normAutofit lnSpcReduction="10000"/>
          </a:bodyPr>
          <a:lstStyle/>
          <a:p>
            <a:pPr marL="457200" lvl="2" indent="-457200">
              <a:buFont typeface="+mj-lt"/>
              <a:buAutoNum type="arabicPeriod"/>
            </a:pPr>
            <a:r>
              <a:rPr lang="id-ID" sz="1800" dirty="0"/>
              <a:t>Penetapan wilayah penerimaan murid baru dilakukan oleh Pemerintah Daerah sesuai dengan kewenangan dengan prinsip mendekatkan domisili murid dengan Satuan Pendidikan.</a:t>
            </a:r>
            <a:endParaRPr lang="en-US" sz="1800" dirty="0"/>
          </a:p>
          <a:p>
            <a:pPr marL="457200" lvl="2" indent="-457200">
              <a:buFont typeface="+mj-lt"/>
              <a:buAutoNum type="arabicPeriod"/>
            </a:pPr>
            <a:r>
              <a:rPr lang="id-ID" sz="1800" dirty="0"/>
              <a:t>Pemerintah Daerah melakukan penetapan wilayah penerimaan murid baru dengan menggunakan metode pendekatan wilayah administratif yang mencakup kelurahan/desa/nagari.</a:t>
            </a:r>
            <a:endParaRPr lang="en-GB" sz="1800" dirty="0"/>
          </a:p>
          <a:p>
            <a:pPr marL="457200" lvl="2" indent="-457200">
              <a:buFont typeface="+mj-lt"/>
              <a:buAutoNum type="arabicPeriod"/>
            </a:pPr>
            <a:r>
              <a:rPr lang="id-ID" sz="1800" dirty="0"/>
              <a:t>Penetapan wilayah penerimaan murid baru pada Satuan Pendidikan yang berada di daerah perbatasan provinsi atau kabupaten/kota dapat dilakukan berdasarkan kesepakatan antar Pemerintah Daera</a:t>
            </a:r>
            <a:r>
              <a:rPr lang="en-GB" sz="1800" dirty="0"/>
              <a:t>h</a:t>
            </a:r>
            <a:endParaRPr lang="en-US" sz="1800" dirty="0"/>
          </a:p>
          <a:p>
            <a:pPr marL="457200" lvl="2" indent="-457200">
              <a:buFont typeface="+mj-lt"/>
              <a:buAutoNum type="arabicPeriod"/>
            </a:pPr>
            <a:endParaRPr lang="en-US" sz="1800" dirty="0"/>
          </a:p>
        </p:txBody>
      </p:sp>
      <p:sp>
        <p:nvSpPr>
          <p:cNvPr id="6" name="TextBox 5"/>
          <p:cNvSpPr txBox="1"/>
          <p:nvPr/>
        </p:nvSpPr>
        <p:spPr>
          <a:xfrm>
            <a:off x="324163" y="1315080"/>
            <a:ext cx="676875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68605" lvl="1"/>
            <a:r>
              <a:rPr lang="en-GB" sz="2400" dirty="0">
                <a:latin typeface="Tahoma" panose="020B0604030504040204" pitchFamily="34" charset="0"/>
                <a:ea typeface="Tahoma" panose="020B0604030504040204" pitchFamily="34" charset="0"/>
                <a:cs typeface="Tahoma" panose="020B0604030504040204" pitchFamily="34" charset="0"/>
              </a:rPr>
              <a:t>A. </a:t>
            </a:r>
            <a:r>
              <a:rPr lang="id-ID" sz="2400" dirty="0">
                <a:latin typeface="Tahoma" panose="020B0604030504040204" pitchFamily="34" charset="0"/>
                <a:ea typeface="Tahoma" panose="020B0604030504040204" pitchFamily="34" charset="0"/>
                <a:cs typeface="Tahoma" panose="020B0604030504040204" pitchFamily="34" charset="0"/>
              </a:rPr>
              <a:t>Penetapan Wilayah Penerimaan Murid Baru</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2" descr="C:\Users\DAC\Downloads\spm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63" t="37273" r="3454" b="37636"/>
          <a:stretch>
            <a:fillRect/>
          </a:stretch>
        </p:blipFill>
        <p:spPr bwMode="auto">
          <a:xfrm>
            <a:off x="7308507" y="6309320"/>
            <a:ext cx="1835493" cy="49960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AC\Downloads\2023-08-29-082150.082364kecamat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1867" y="2708920"/>
            <a:ext cx="3457614" cy="25924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469" y="404406"/>
            <a:ext cx="6120680" cy="908521"/>
          </a:xfrm>
        </p:spPr>
        <p:style>
          <a:lnRef idx="2">
            <a:schemeClr val="accent2"/>
          </a:lnRef>
          <a:fillRef idx="1">
            <a:schemeClr val="lt1"/>
          </a:fillRef>
          <a:effectRef idx="0">
            <a:schemeClr val="accent2"/>
          </a:effectRef>
          <a:fontRef idx="minor">
            <a:schemeClr val="dk1"/>
          </a:fontRef>
        </p:style>
        <p:txBody>
          <a:bodyPr>
            <a:noAutofit/>
          </a:bodyPr>
          <a:lstStyle/>
          <a:p>
            <a:pPr lvl="1" algn="l" rtl="0">
              <a:spcBef>
                <a:spcPct val="0"/>
              </a:spcBef>
            </a:pP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B. </a:t>
            </a:r>
            <a:r>
              <a:rPr lang="id-ID" sz="2400" dirty="0">
                <a:solidFill>
                  <a:schemeClr val="tx1"/>
                </a:solidFill>
                <a:latin typeface="Tahoma" panose="020B0604030504040204" pitchFamily="34" charset="0"/>
                <a:ea typeface="Tahoma" panose="020B0604030504040204" pitchFamily="34" charset="0"/>
                <a:cs typeface="Tahoma" panose="020B0604030504040204" pitchFamily="34" charset="0"/>
              </a:rPr>
              <a:t>Penentuan Persentase Daya Tampung </a:t>
            </a:r>
            <a:b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id-ID" sz="2400" dirty="0">
                <a:solidFill>
                  <a:schemeClr val="tx1"/>
                </a:solidFill>
                <a:latin typeface="Tahoma" panose="020B0604030504040204" pitchFamily="34" charset="0"/>
                <a:ea typeface="Tahoma" panose="020B0604030504040204" pitchFamily="34" charset="0"/>
                <a:cs typeface="Tahoma" panose="020B0604030504040204" pitchFamily="34" charset="0"/>
              </a:rPr>
              <a:t>Setiap Jalur SPMB</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67209" y="1485186"/>
            <a:ext cx="7128792" cy="3456384"/>
          </a:xfrm>
        </p:spPr>
        <p:txBody>
          <a:bodyPr anchor="t" anchorCtr="0">
            <a:normAutofit/>
          </a:bodyPr>
          <a:lstStyle/>
          <a:p>
            <a:pPr marL="538480" lvl="3" indent="-363855">
              <a:buFont typeface="+mj-lt"/>
              <a:buAutoNum type="alphaLcPeriod"/>
            </a:pPr>
            <a:r>
              <a:rPr lang="id-ID" sz="1800" dirty="0">
                <a:latin typeface="Tahoma" panose="020B0604030504040204" pitchFamily="34" charset="0"/>
                <a:ea typeface="Tahoma" panose="020B0604030504040204" pitchFamily="34" charset="0"/>
                <a:cs typeface="Tahoma" panose="020B0604030504040204" pitchFamily="34" charset="0"/>
              </a:rPr>
              <a:t>Persentase kuota untuk Jalur Domisili paling sedikit 35% (tiga puluh lima persen) dari daya tampung Satuan Pendidikan.</a:t>
            </a:r>
            <a:endParaRPr lang="en-US" sz="1600" dirty="0">
              <a:latin typeface="Tahoma" panose="020B0604030504040204" pitchFamily="34" charset="0"/>
              <a:ea typeface="Tahoma" panose="020B0604030504040204" pitchFamily="34" charset="0"/>
              <a:cs typeface="Tahoma" panose="020B0604030504040204" pitchFamily="34" charset="0"/>
            </a:endParaRPr>
          </a:p>
          <a:p>
            <a:pPr marL="538480" lvl="3" indent="-363855">
              <a:buFont typeface="+mj-lt"/>
              <a:buAutoNum type="alphaLcPeriod"/>
            </a:pPr>
            <a:r>
              <a:rPr lang="id-ID" sz="1800" dirty="0">
                <a:latin typeface="Tahoma" panose="020B0604030504040204" pitchFamily="34" charset="0"/>
                <a:ea typeface="Tahoma" panose="020B0604030504040204" pitchFamily="34" charset="0"/>
                <a:cs typeface="Tahoma" panose="020B0604030504040204" pitchFamily="34" charset="0"/>
              </a:rPr>
              <a:t>Persentase kuota untuk Jalur Afirmasi paling sedikit 30% (tiga puluh persen) dari daya tampung Satuan Pendidikan.</a:t>
            </a:r>
            <a:endParaRPr lang="en-GB" sz="1800" dirty="0">
              <a:latin typeface="Tahoma" panose="020B0604030504040204" pitchFamily="34" charset="0"/>
              <a:ea typeface="Tahoma" panose="020B0604030504040204" pitchFamily="34" charset="0"/>
              <a:cs typeface="Tahoma" panose="020B0604030504040204" pitchFamily="34" charset="0"/>
            </a:endParaRPr>
          </a:p>
          <a:p>
            <a:pPr marL="538480" lvl="3" indent="-363855">
              <a:buFont typeface="+mj-lt"/>
              <a:buAutoNum type="alphaLcPeriod"/>
            </a:pPr>
            <a:r>
              <a:rPr lang="id-ID" sz="1600" dirty="0">
                <a:latin typeface="Tahoma" panose="020B0604030504040204" pitchFamily="34" charset="0"/>
                <a:ea typeface="Tahoma" panose="020B0604030504040204" pitchFamily="34" charset="0"/>
                <a:cs typeface="Tahoma" panose="020B0604030504040204" pitchFamily="34" charset="0"/>
              </a:rPr>
              <a:t>Persentase kuota untuk Jalur Prestasi:</a:t>
            </a:r>
            <a:endParaRPr lang="en-GB" sz="1600" dirty="0">
              <a:latin typeface="Tahoma" panose="020B0604030504040204" pitchFamily="34" charset="0"/>
              <a:ea typeface="Tahoma" panose="020B0604030504040204" pitchFamily="34" charset="0"/>
              <a:cs typeface="Tahoma" panose="020B0604030504040204" pitchFamily="34" charset="0"/>
            </a:endParaRPr>
          </a:p>
          <a:p>
            <a:pPr marL="1089025" lvl="7" indent="-457200">
              <a:buFont typeface="+mj-lt"/>
              <a:buAutoNum type="arabicParenR"/>
            </a:pPr>
            <a:r>
              <a:rPr lang="id-ID" sz="1600" dirty="0">
                <a:latin typeface="Tahoma" panose="020B0604030504040204" pitchFamily="34" charset="0"/>
                <a:ea typeface="Tahoma" panose="020B0604030504040204" pitchFamily="34" charset="0"/>
                <a:cs typeface="Tahoma" panose="020B0604030504040204" pitchFamily="34" charset="0"/>
              </a:rPr>
              <a:t>Prestasi Akademik paling sedikit 15% (lima belas persen) dari daya tampung Satuan Pendidikan.</a:t>
            </a:r>
            <a:endParaRPr lang="en-GB" sz="1600" dirty="0">
              <a:latin typeface="Tahoma" panose="020B0604030504040204" pitchFamily="34" charset="0"/>
              <a:ea typeface="Tahoma" panose="020B0604030504040204" pitchFamily="34" charset="0"/>
              <a:cs typeface="Tahoma" panose="020B0604030504040204" pitchFamily="34" charset="0"/>
            </a:endParaRPr>
          </a:p>
          <a:p>
            <a:pPr marL="1089025" lvl="7" indent="-457200">
              <a:buFont typeface="+mj-lt"/>
              <a:buAutoNum type="arabicParenR"/>
            </a:pPr>
            <a:r>
              <a:rPr lang="id-ID" sz="1600" dirty="0">
                <a:latin typeface="Tahoma" panose="020B0604030504040204" pitchFamily="34" charset="0"/>
                <a:ea typeface="Tahoma" panose="020B0604030504040204" pitchFamily="34" charset="0"/>
                <a:cs typeface="Tahoma" panose="020B0604030504040204" pitchFamily="34" charset="0"/>
              </a:rPr>
              <a:t>Prestasi Nonakademik paling sedikit 15% (lima belas persen) dari daya tampung Satuan Pendidikan</a:t>
            </a:r>
            <a:r>
              <a:rPr lang="en-GB" sz="2800" dirty="0">
                <a:latin typeface="Tahoma" panose="020B0604030504040204" pitchFamily="34" charset="0"/>
                <a:ea typeface="Tahoma" panose="020B0604030504040204" pitchFamily="34" charset="0"/>
                <a:cs typeface="Tahoma" panose="020B0604030504040204" pitchFamily="34" charset="0"/>
              </a:rPr>
              <a:t>.</a:t>
            </a:r>
          </a:p>
          <a:p>
            <a:pPr marL="538480" lvl="7" indent="-457200">
              <a:buFont typeface="+mj-lt"/>
              <a:buAutoNum type="alphaLcPeriod" startAt="4"/>
            </a:pPr>
            <a:r>
              <a:rPr lang="id-ID" sz="1600" dirty="0">
                <a:latin typeface="Tahoma" panose="020B0604030504040204" pitchFamily="34" charset="0"/>
                <a:ea typeface="Tahoma" panose="020B0604030504040204" pitchFamily="34" charset="0"/>
                <a:cs typeface="Tahoma" panose="020B0604030504040204" pitchFamily="34" charset="0"/>
              </a:rPr>
              <a:t>Persentase kuota untuk Jalur Mutasi paling banyak 5% (lima persen) dari daya tampung Satuan Pendidikan.</a:t>
            </a:r>
            <a:endParaRPr lang="en-US" sz="1600" dirty="0">
              <a:latin typeface="Tahoma" panose="020B0604030504040204" pitchFamily="34" charset="0"/>
              <a:ea typeface="Tahoma" panose="020B0604030504040204" pitchFamily="34" charset="0"/>
              <a:cs typeface="Tahoma" panose="020B0604030504040204" pitchFamily="34" charset="0"/>
            </a:endParaRPr>
          </a:p>
          <a:p>
            <a:pPr marL="538480" lvl="7" indent="-457200">
              <a:buFont typeface="+mj-lt"/>
              <a:buAutoNum type="alphaLcPeriod" startAt="4"/>
            </a:pPr>
            <a:endParaRPr lang="en-GB" dirty="0">
              <a:latin typeface="Tahoma" panose="020B0604030504040204" pitchFamily="34" charset="0"/>
              <a:ea typeface="Tahoma" panose="020B0604030504040204" pitchFamily="34" charset="0"/>
              <a:cs typeface="Tahoma" panose="020B0604030504040204" pitchFamily="34" charset="0"/>
            </a:endParaRPr>
          </a:p>
          <a:p>
            <a:pPr lvl="7"/>
            <a:endParaRPr lang="en-US" sz="1800" dirty="0"/>
          </a:p>
          <a:p>
            <a:pPr marL="1828800" lvl="3" indent="-457200">
              <a:buFont typeface="+mj-lt"/>
              <a:buAutoNum type="alphaLcPeriod"/>
            </a:pPr>
            <a:endParaRPr lang="en-US" sz="1800" dirty="0"/>
          </a:p>
          <a:p>
            <a:pPr marL="514350" indent="-514350">
              <a:buFont typeface="+mj-lt"/>
              <a:buAutoNum type="alphaLcPeriod"/>
            </a:pPr>
            <a:endParaRPr lang="en-US" dirty="0"/>
          </a:p>
        </p:txBody>
      </p:sp>
      <p:pic>
        <p:nvPicPr>
          <p:cNvPr id="8" name="Picture 2" descr="C:\Users\DAC\Downloads\spm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63" t="37273" r="3454" b="37636"/>
          <a:stretch>
            <a:fillRect/>
          </a:stretch>
        </p:blipFill>
        <p:spPr bwMode="auto">
          <a:xfrm>
            <a:off x="7308507" y="6309320"/>
            <a:ext cx="1835493" cy="49960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C\Downloads\download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6621"/>
            <a:ext cx="3028950" cy="1514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noGrp="1"/>
          </p:cNvSpPr>
          <p:nvPr>
            <p:ph type="title"/>
          </p:nvPr>
        </p:nvSpPr>
        <p:spPr bwMode="auto">
          <a:xfrm>
            <a:off x="1187624" y="1484784"/>
            <a:ext cx="6781800" cy="736104"/>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spcFirstLastPara="1" vert="horz" wrap="square" lIns="91425" tIns="91425" rIns="91425" bIns="91425" numCol="1" anchor="b" anchorCtr="0" compatLnSpc="1">
            <a:noAutofit/>
          </a:bodyPr>
          <a:lstStyle>
            <a:defPPr marR="0" lvl="0" algn="l" rtl="0">
              <a:lnSpc>
                <a:spcPct val="100000"/>
              </a:lnSpc>
              <a:spcBef>
                <a:spcPts val="0"/>
              </a:spcBef>
              <a:spcAft>
                <a:spcPts val="0"/>
              </a:spcAft>
            </a:defPPr>
            <a:lvl1pPr lvl="0" algn="ctr" rtl="0" eaLnBrk="0" fontAlgn="base" hangingPunct="0">
              <a:lnSpc>
                <a:spcPct val="115000"/>
              </a:lnSpc>
              <a:spcBef>
                <a:spcPts val="0"/>
              </a:spcBef>
              <a:spcAft>
                <a:spcPts val="0"/>
              </a:spcAft>
              <a:buClr>
                <a:srgbClr val="191919"/>
              </a:buClr>
              <a:buSzPts val="5200"/>
              <a:buFont typeface="Arial" panose="020B0604020202020204" pitchFamily="34" charset="0"/>
              <a:buNone/>
              <a:defRPr sz="5335">
                <a:solidFill>
                  <a:schemeClr val="lt1"/>
                </a:solidFill>
                <a:latin typeface="+mn-lt"/>
                <a:ea typeface="+mn-ea"/>
                <a:cs typeface="+mn-cs"/>
                <a:sym typeface="Arial" panose="020B0604020202020204" pitchFamily="34" charset="0"/>
              </a:defRPr>
            </a:lvl1pPr>
            <a:lvl2pPr lvl="1" algn="ctr" rtl="0" eaLnBrk="0" fontAlgn="base" hangingPunct="0">
              <a:spcBef>
                <a:spcPts val="0"/>
              </a:spcBef>
              <a:spcAft>
                <a:spcPts val="0"/>
              </a:spcAft>
              <a:buClr>
                <a:srgbClr val="191919"/>
              </a:buClr>
              <a:buSzPts val="5200"/>
              <a:buFont typeface="Arial" panose="020B0604020202020204" pitchFamily="34" charset="0"/>
              <a:buNone/>
              <a:defRPr sz="6935">
                <a:solidFill>
                  <a:srgbClr val="191919"/>
                </a:solidFill>
                <a:latin typeface="+mn-lt"/>
                <a:ea typeface="+mn-ea"/>
                <a:cs typeface="+mn-cs"/>
                <a:sym typeface="Arial" panose="020B0604020202020204" pitchFamily="34" charset="0"/>
              </a:defRPr>
            </a:lvl2pPr>
            <a:lvl3pPr lvl="2" algn="ctr" rtl="0" eaLnBrk="0" fontAlgn="base" hangingPunct="0">
              <a:spcBef>
                <a:spcPts val="0"/>
              </a:spcBef>
              <a:spcAft>
                <a:spcPts val="0"/>
              </a:spcAft>
              <a:buClr>
                <a:srgbClr val="191919"/>
              </a:buClr>
              <a:buSzPts val="5200"/>
              <a:buFont typeface="Arial" panose="020B0604020202020204" pitchFamily="34" charset="0"/>
              <a:buNone/>
              <a:defRPr sz="6935">
                <a:solidFill>
                  <a:srgbClr val="191919"/>
                </a:solidFill>
                <a:latin typeface="+mn-lt"/>
                <a:ea typeface="+mn-ea"/>
                <a:cs typeface="+mn-cs"/>
                <a:sym typeface="Arial" panose="020B0604020202020204" pitchFamily="34" charset="0"/>
              </a:defRPr>
            </a:lvl3pPr>
            <a:lvl4pPr lvl="3" algn="ctr" rtl="0" eaLnBrk="0" fontAlgn="base" hangingPunct="0">
              <a:spcBef>
                <a:spcPts val="0"/>
              </a:spcBef>
              <a:spcAft>
                <a:spcPts val="0"/>
              </a:spcAft>
              <a:buClr>
                <a:srgbClr val="191919"/>
              </a:buClr>
              <a:buSzPts val="5200"/>
              <a:buFont typeface="Arial" panose="020B0604020202020204" pitchFamily="34" charset="0"/>
              <a:buNone/>
              <a:defRPr sz="6935">
                <a:solidFill>
                  <a:srgbClr val="191919"/>
                </a:solidFill>
                <a:latin typeface="+mn-lt"/>
                <a:ea typeface="+mn-ea"/>
                <a:cs typeface="+mn-cs"/>
                <a:sym typeface="Arial" panose="020B0604020202020204" pitchFamily="34" charset="0"/>
              </a:defRPr>
            </a:lvl4pPr>
            <a:lvl5pPr lvl="4" algn="ctr" rtl="0" eaLnBrk="0" fontAlgn="base" hangingPunct="0">
              <a:spcBef>
                <a:spcPts val="0"/>
              </a:spcBef>
              <a:spcAft>
                <a:spcPts val="0"/>
              </a:spcAft>
              <a:buClr>
                <a:srgbClr val="191919"/>
              </a:buClr>
              <a:buSzPts val="5200"/>
              <a:buFont typeface="Arial" panose="020B0604020202020204" pitchFamily="34" charset="0"/>
              <a:buNone/>
              <a:defRPr sz="6935">
                <a:solidFill>
                  <a:srgbClr val="191919"/>
                </a:solidFill>
                <a:latin typeface="+mn-lt"/>
                <a:ea typeface="+mn-ea"/>
                <a:cs typeface="+mn-cs"/>
                <a:sym typeface="Arial" panose="020B0604020202020204" pitchFamily="34" charset="0"/>
              </a:defRPr>
            </a:lvl5pPr>
            <a:lvl6pPr marR="0" lvl="5" algn="ctr" rtl="0">
              <a:lnSpc>
                <a:spcPct val="100000"/>
              </a:lnSpc>
              <a:spcBef>
                <a:spcPts val="0"/>
              </a:spcBef>
              <a:spcAft>
                <a:spcPts val="0"/>
              </a:spcAft>
              <a:buClr>
                <a:srgbClr val="191919"/>
              </a:buClr>
              <a:buSzPts val="5200"/>
              <a:buFont typeface="Arial" panose="020B0604020202020204"/>
              <a:buNone/>
              <a:defRPr sz="6935" b="0" i="0" u="none" strike="noStrike" cap="none">
                <a:solidFill>
                  <a:srgbClr val="191919"/>
                </a:solidFill>
                <a:latin typeface="+mn-lt"/>
                <a:ea typeface="+mn-ea"/>
                <a:cs typeface="+mn-cs"/>
                <a:sym typeface="Arial" panose="020B0604020202020204"/>
              </a:defRPr>
            </a:lvl6pPr>
            <a:lvl7pPr marR="0" lvl="6" algn="ctr" rtl="0">
              <a:lnSpc>
                <a:spcPct val="100000"/>
              </a:lnSpc>
              <a:spcBef>
                <a:spcPts val="0"/>
              </a:spcBef>
              <a:spcAft>
                <a:spcPts val="0"/>
              </a:spcAft>
              <a:buClr>
                <a:srgbClr val="191919"/>
              </a:buClr>
              <a:buSzPts val="5200"/>
              <a:buFont typeface="Arial" panose="020B0604020202020204"/>
              <a:buNone/>
              <a:defRPr sz="6935" b="0" i="0" u="none" strike="noStrike" cap="none">
                <a:solidFill>
                  <a:srgbClr val="191919"/>
                </a:solidFill>
                <a:latin typeface="+mn-lt"/>
                <a:ea typeface="+mn-ea"/>
                <a:cs typeface="+mn-cs"/>
                <a:sym typeface="Arial" panose="020B0604020202020204"/>
              </a:defRPr>
            </a:lvl7pPr>
            <a:lvl8pPr marR="0" lvl="7" algn="ctr" rtl="0">
              <a:lnSpc>
                <a:spcPct val="100000"/>
              </a:lnSpc>
              <a:spcBef>
                <a:spcPts val="0"/>
              </a:spcBef>
              <a:spcAft>
                <a:spcPts val="0"/>
              </a:spcAft>
              <a:buClr>
                <a:srgbClr val="191919"/>
              </a:buClr>
              <a:buSzPts val="5200"/>
              <a:buFont typeface="Arial" panose="020B0604020202020204"/>
              <a:buNone/>
              <a:defRPr sz="6935" b="0" i="0" u="none" strike="noStrike" cap="none">
                <a:solidFill>
                  <a:srgbClr val="191919"/>
                </a:solidFill>
                <a:latin typeface="+mn-lt"/>
                <a:ea typeface="+mn-ea"/>
                <a:cs typeface="+mn-cs"/>
                <a:sym typeface="Arial" panose="020B0604020202020204"/>
              </a:defRPr>
            </a:lvl8pPr>
            <a:lvl9pPr marR="0" lvl="8" algn="ctr" rtl="0">
              <a:lnSpc>
                <a:spcPct val="100000"/>
              </a:lnSpc>
              <a:spcBef>
                <a:spcPts val="0"/>
              </a:spcBef>
              <a:spcAft>
                <a:spcPts val="0"/>
              </a:spcAft>
              <a:buClr>
                <a:srgbClr val="191919"/>
              </a:buClr>
              <a:buSzPts val="5200"/>
              <a:buFont typeface="Arial" panose="020B0604020202020204"/>
              <a:buNone/>
              <a:defRPr sz="6935" b="0" i="0" u="none" strike="noStrike" cap="none">
                <a:solidFill>
                  <a:srgbClr val="191919"/>
                </a:solidFill>
                <a:latin typeface="+mn-lt"/>
                <a:ea typeface="+mn-ea"/>
                <a:cs typeface="+mn-cs"/>
                <a:sym typeface="Arial" panose="020B0604020202020204"/>
              </a:defRPr>
            </a:lvl9pPr>
          </a:lstStyle>
          <a:p>
            <a:r>
              <a:rPr lang="en-ID" sz="2400" b="1" kern="0" dirty="0">
                <a:solidFill>
                  <a:schemeClr val="tx1"/>
                </a:solidFill>
              </a:rPr>
              <a:t>DASAR HUKUM PELAKSANAAN</a:t>
            </a:r>
            <a:endParaRPr lang="en-US" sz="2400" kern="0" dirty="0">
              <a:solidFill>
                <a:schemeClr val="tx1"/>
              </a:solidFill>
            </a:endParaRPr>
          </a:p>
        </p:txBody>
      </p:sp>
      <p:sp>
        <p:nvSpPr>
          <p:cNvPr id="4" name="Content Placeholder 3"/>
          <p:cNvSpPr>
            <a:spLocks noGrp="1"/>
          </p:cNvSpPr>
          <p:nvPr>
            <p:ph idx="1"/>
          </p:nvPr>
        </p:nvSpPr>
        <p:spPr>
          <a:xfrm>
            <a:off x="611560" y="2420888"/>
            <a:ext cx="6768752" cy="2592288"/>
          </a:xfrm>
        </p:spPr>
        <p:txBody>
          <a:bodyPr>
            <a:normAutofit fontScale="72500" lnSpcReduction="20000"/>
          </a:bodyPr>
          <a:lstStyle/>
          <a:p>
            <a:pPr marL="717550" lvl="2" indent="-457200">
              <a:buFont typeface="+mj-lt"/>
              <a:buAutoNum type="arabicPeriod"/>
            </a:pPr>
            <a:r>
              <a:rPr lang="id-ID" dirty="0"/>
              <a:t>Peraturan Menteri Pendidikan Dasar dan Menengah Republik Indonesia Nomor 3 Tahun 2025 Tentang Sistem Penerimaan Murid Baru</a:t>
            </a:r>
            <a:r>
              <a:rPr lang="en-US" altLang="id-ID" dirty="0"/>
              <a:t>.</a:t>
            </a:r>
            <a:endParaRPr lang="en-GB" dirty="0"/>
          </a:p>
          <a:p>
            <a:pPr marL="717550" lvl="2" indent="-457200">
              <a:buFont typeface="+mj-lt"/>
              <a:buAutoNum type="arabicPeriod"/>
            </a:pPr>
            <a:endParaRPr lang="en-US" sz="1800" dirty="0"/>
          </a:p>
          <a:p>
            <a:pPr marL="717550" lvl="2" indent="-457200">
              <a:buFont typeface="+mj-lt"/>
              <a:buAutoNum type="arabicPeriod"/>
            </a:pPr>
            <a:r>
              <a:rPr lang="en-US" altLang="en-US" dirty="0"/>
              <a:t>Surat Edaran Direktur Jenderal Pendidikan Anak Usia Dini, Pendidikan Dasar, dan Pendidikan Menengah Nomor 0301/C/HK.04.01/2026 tentang Tentang Sistem Penerimaan Murid Baru Tahun Ajaran 2026/2027.</a:t>
            </a:r>
          </a:p>
          <a:p>
            <a:pPr marL="717550" lvl="2" indent="-457200">
              <a:buFont typeface="+mj-lt"/>
              <a:buAutoNum type="arabicPeriod"/>
            </a:pPr>
            <a:endParaRPr lang="en-US" altLang="en-US" dirty="0"/>
          </a:p>
          <a:p>
            <a:pPr marL="717550" lvl="2" indent="-457200">
              <a:buFont typeface="+mj-lt"/>
              <a:buAutoNum type="arabicPeriod"/>
            </a:pPr>
            <a:r>
              <a:rPr lang="id-ID" dirty="0"/>
              <a:t>Peraturan Daerah Provinsi Sumatera Barat Nomor 2 Tahun 2019 Tentang Penyelenggaraan Pendidikan.</a:t>
            </a:r>
            <a:endParaRPr lang="en-US" sz="1800" dirty="0"/>
          </a:p>
        </p:txBody>
      </p:sp>
      <p:pic>
        <p:nvPicPr>
          <p:cNvPr id="7" name="Picture 2" descr="C:\Users\DAC\Downloads\spm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63" t="37273" r="3454" b="37636"/>
          <a:stretch>
            <a:fillRect/>
          </a:stretch>
        </p:blipFill>
        <p:spPr bwMode="auto">
          <a:xfrm>
            <a:off x="7308304" y="6309264"/>
            <a:ext cx="1835696" cy="4996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DAC\Downloads\daun 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6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2195830" y="379095"/>
            <a:ext cx="4667250" cy="1105535"/>
          </a:xfrm>
          <a:prstGeom prst="rect">
            <a:avLst/>
          </a:prstGeom>
        </p:spPr>
      </p:pic>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DAC\Downloads\kompu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9835" y="22860"/>
            <a:ext cx="2160270" cy="18154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3528" y="764704"/>
            <a:ext cx="5683448" cy="664096"/>
          </a:xfrm>
        </p:spPr>
        <p:style>
          <a:lnRef idx="2">
            <a:schemeClr val="accent2"/>
          </a:lnRef>
          <a:fillRef idx="1">
            <a:schemeClr val="lt1"/>
          </a:fillRef>
          <a:effectRef idx="0">
            <a:schemeClr val="accent2"/>
          </a:effectRef>
          <a:fontRef idx="minor">
            <a:schemeClr val="dk1"/>
          </a:fontRef>
        </p:style>
        <p:txBody>
          <a:bodyPr>
            <a:normAutofit/>
          </a:bodyPr>
          <a:lstStyle/>
          <a:p>
            <a:r>
              <a:rPr lang="en-GB" sz="2800" dirty="0">
                <a:latin typeface="Tahoma" panose="020B0604030504040204" pitchFamily="34" charset="0"/>
                <a:ea typeface="Tahoma" panose="020B0604030504040204" pitchFamily="34" charset="0"/>
                <a:cs typeface="Tahoma" panose="020B0604030504040204" pitchFamily="34" charset="0"/>
              </a:rPr>
              <a:t>C. </a:t>
            </a:r>
            <a:r>
              <a:rPr lang="id-ID" sz="2800" dirty="0">
                <a:latin typeface="Tahoma" panose="020B0604030504040204" pitchFamily="34" charset="0"/>
                <a:ea typeface="Tahoma" panose="020B0604030504040204" pitchFamily="34" charset="0"/>
                <a:cs typeface="Tahoma" panose="020B0604030504040204" pitchFamily="34" charset="0"/>
              </a:rPr>
              <a:t>Tahapan Pelaksanaan SPMB</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23141" y="1988981"/>
            <a:ext cx="7787208" cy="3777285"/>
          </a:xfrm>
        </p:spPr>
        <p:txBody>
          <a:bodyPr>
            <a:noAutofit/>
          </a:bodyPr>
          <a:lstStyle/>
          <a:p>
            <a:pPr marL="538480" lvl="3" indent="-457200">
              <a:buFont typeface="+mj-lt"/>
              <a:buAutoNum type="alphaLcPeriod"/>
            </a:pPr>
            <a:r>
              <a:rPr lang="id-ID" sz="1800" dirty="0"/>
              <a:t>Calon murid baru SMA Negeri dan SMK Negeri yang berasal dari sekolah dalam provinsi Sumatera Barat atau luar provinsi Sumatera Barat, Paket B, PKBM, Pondok Pesantren dan tamat tahun lalu membuat akun secara mandiri dengan melakukan pendaftaran atau registrasi akun secara online mulai </a:t>
            </a:r>
            <a:r>
              <a:rPr lang="en-US" altLang="id-ID" sz="1800" dirty="0"/>
              <a:t> </a:t>
            </a:r>
            <a:r>
              <a:rPr lang="id-ID" sz="1800" dirty="0"/>
              <a:t> Juni 202</a:t>
            </a:r>
            <a:r>
              <a:rPr lang="en-US" altLang="id-ID" sz="1800" dirty="0"/>
              <a:t>6</a:t>
            </a:r>
            <a:r>
              <a:rPr lang="id-ID" sz="1800" dirty="0"/>
              <a:t> melalui situs </a:t>
            </a:r>
            <a:r>
              <a:rPr lang="id-ID" sz="1800" i="1" dirty="0"/>
              <a:t>spmb.sumbarprov.go.id</a:t>
            </a:r>
            <a:r>
              <a:rPr lang="id-ID" sz="1800" dirty="0"/>
              <a:t>;</a:t>
            </a:r>
            <a:endParaRPr lang="en-US" sz="1600" dirty="0"/>
          </a:p>
          <a:p>
            <a:pPr marL="538480" lvl="3" indent="-457200">
              <a:buFont typeface="+mj-lt"/>
              <a:buAutoNum type="alphaLcPeriod"/>
            </a:pPr>
            <a:r>
              <a:rPr lang="id-ID" sz="1800" dirty="0"/>
              <a:t>Bagi calon murid baru SMA Negeri dan SMK Negeri yang telah memiliki akun melakukan login ke situs </a:t>
            </a:r>
            <a:r>
              <a:rPr lang="id-ID" sz="1800" i="1" dirty="0"/>
              <a:t>spmb.sumbarprov.go.id</a:t>
            </a:r>
            <a:r>
              <a:rPr lang="id-ID" sz="1800" dirty="0"/>
              <a:t> dengan menggunakan </a:t>
            </a:r>
            <a:r>
              <a:rPr lang="id-ID" sz="1800" i="1" dirty="0"/>
              <a:t>Username</a:t>
            </a:r>
            <a:r>
              <a:rPr lang="id-ID" sz="1800" dirty="0"/>
              <a:t> dan </a:t>
            </a:r>
            <a:r>
              <a:rPr lang="id-ID" sz="1800" i="1" dirty="0"/>
              <a:t>Password</a:t>
            </a:r>
            <a:r>
              <a:rPr lang="id-ID" sz="1800" dirty="0"/>
              <a:t> yang telah dibuat sebelumnya;</a:t>
            </a:r>
            <a:endParaRPr lang="en-US" sz="1600" dirty="0"/>
          </a:p>
          <a:p>
            <a:pPr marL="538480" lvl="3" indent="-457200">
              <a:buFont typeface="+mj-lt"/>
              <a:buAutoNum type="alphaLcPeriod"/>
            </a:pPr>
            <a:r>
              <a:rPr lang="id-ID" sz="1800" dirty="0"/>
              <a:t>Calon murid baru SMA Negeri dan SMK Negeri melakukan penginputan data pokok, perbaikan data pokok, melengkapi data pokok, menginputkan rerata nilai kompetensi pengetahuan seluruh mata pelajaran semester 1 sampai semester 5, dan mengunggah berkas/dokumen yang dibutuhkan sesuai dengan ketentuan persyaratan mulai </a:t>
            </a:r>
            <a:r>
              <a:rPr lang="en-US" altLang="id-ID" sz="1800" dirty="0"/>
              <a:t>  </a:t>
            </a:r>
            <a:r>
              <a:rPr lang="id-ID" sz="1800" dirty="0"/>
              <a:t> Juni 202</a:t>
            </a:r>
            <a:r>
              <a:rPr lang="en-US" altLang="id-ID" sz="1800" dirty="0"/>
              <a:t>6</a:t>
            </a:r>
            <a:r>
              <a:rPr lang="id-ID" sz="1800" dirty="0"/>
              <a:t>;</a:t>
            </a:r>
          </a:p>
        </p:txBody>
      </p:sp>
      <p:sp>
        <p:nvSpPr>
          <p:cNvPr id="4" name="TextBox 3"/>
          <p:cNvSpPr txBox="1"/>
          <p:nvPr/>
        </p:nvSpPr>
        <p:spPr>
          <a:xfrm>
            <a:off x="323394" y="1440629"/>
            <a:ext cx="4680520" cy="461665"/>
          </a:xfrm>
          <a:prstGeom prst="rect">
            <a:avLst/>
          </a:prstGeom>
          <a:noFill/>
        </p:spPr>
        <p:txBody>
          <a:bodyPr wrap="square" rtlCol="0">
            <a:spAutoFit/>
          </a:bodyPr>
          <a:lstStyle/>
          <a:p>
            <a:pPr marL="0" lvl="2"/>
            <a:r>
              <a:rPr lang="en-GB" sz="2400" dirty="0"/>
              <a:t>1. </a:t>
            </a:r>
            <a:r>
              <a:rPr lang="id-ID" sz="2400" dirty="0"/>
              <a:t>Tahap Pra Pendaftaran</a:t>
            </a:r>
            <a:endParaRPr lang="en-US" sz="2000" dirty="0"/>
          </a:p>
        </p:txBody>
      </p:sp>
      <p:pic>
        <p:nvPicPr>
          <p:cNvPr id="7" name="Picture 2" descr="C:\Users\DAC\Downloads\spm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63" t="37273" r="3454" b="37636"/>
          <a:stretch>
            <a:fillRect/>
          </a:stretch>
        </p:blipFill>
        <p:spPr bwMode="auto">
          <a:xfrm>
            <a:off x="7380312" y="6328864"/>
            <a:ext cx="1763688" cy="480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DAC\Downloads\daun 1.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26" y="558399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AC\Downloads\guru 0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350" y="2493010"/>
            <a:ext cx="1311275" cy="38207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9324" y="1068854"/>
            <a:ext cx="7560840" cy="5688632"/>
          </a:xfrm>
        </p:spPr>
        <p:txBody>
          <a:bodyPr anchor="t" anchorCtr="0">
            <a:noAutofit/>
          </a:bodyPr>
          <a:lstStyle/>
          <a:p>
            <a:pPr marL="457200" lvl="3" indent="-457200">
              <a:buFont typeface="+mj-lt"/>
              <a:buAutoNum type="alphaLcPeriod"/>
            </a:pPr>
            <a:r>
              <a:rPr lang="id-ID" sz="1800" dirty="0"/>
              <a:t>Tahap dan jalur pendaftaran SPMB SMA Negeri tahun ajaran 202</a:t>
            </a:r>
            <a:r>
              <a:rPr lang="en-US" altLang="id-ID" sz="1800" dirty="0"/>
              <a:t>6</a:t>
            </a:r>
            <a:r>
              <a:rPr lang="id-ID" sz="1800" dirty="0"/>
              <a:t>/202</a:t>
            </a:r>
            <a:r>
              <a:rPr lang="en-US" altLang="id-ID" sz="1800" dirty="0"/>
              <a:t>7</a:t>
            </a:r>
            <a:r>
              <a:rPr lang="id-ID" sz="1800" dirty="0"/>
              <a:t> sebagai berikut:</a:t>
            </a:r>
            <a:endParaRPr lang="en-US" sz="1800" dirty="0"/>
          </a:p>
          <a:p>
            <a:pPr marL="990600" lvl="0" indent="-457200">
              <a:buFont typeface="+mj-lt"/>
              <a:buAutoNum type="arabicParenR"/>
            </a:pPr>
            <a:r>
              <a:rPr lang="id-ID" sz="1400" dirty="0"/>
              <a:t>Tahap I (Jalur Afirmasi dan Jalur Mutasi)</a:t>
            </a:r>
            <a:endParaRPr lang="en-US" sz="1400" dirty="0"/>
          </a:p>
          <a:p>
            <a:pPr marL="990600" lvl="0" indent="-457200">
              <a:buFont typeface="+mj-lt"/>
              <a:buAutoNum type="arabicParenR"/>
            </a:pPr>
            <a:r>
              <a:rPr lang="id-ID" sz="1400" dirty="0"/>
              <a:t>Tahap II (Jalur Prestasi Akademik dan Prestasi Nonakademik)</a:t>
            </a:r>
            <a:endParaRPr lang="en-US" sz="1400" dirty="0"/>
          </a:p>
          <a:p>
            <a:pPr marL="990600" lvl="0" indent="-457200">
              <a:buFont typeface="+mj-lt"/>
              <a:buAutoNum type="arabicParenR"/>
            </a:pPr>
            <a:r>
              <a:rPr lang="id-ID" sz="1400" dirty="0"/>
              <a:t>Tahap III (Jalur Domisili)</a:t>
            </a:r>
            <a:endParaRPr lang="en-GB" sz="1400" dirty="0"/>
          </a:p>
          <a:p>
            <a:pPr marL="457200" lvl="3" indent="-457200">
              <a:buFont typeface="+mj-lt"/>
              <a:buAutoNum type="alphaLcPeriod" startAt="2"/>
            </a:pPr>
            <a:r>
              <a:rPr lang="id-ID" sz="1800" dirty="0"/>
              <a:t>Calon murid baru hanya dapat mendaftar pada 1 (satu) satuan Pendidikan (SMA Negeri atau SMK Negeri) dalam 1 (satu) kali pendaftaran. </a:t>
            </a:r>
            <a:endParaRPr lang="en-US" sz="1800" dirty="0"/>
          </a:p>
          <a:p>
            <a:pPr marL="457200" lvl="3" indent="-457200">
              <a:buFont typeface="+mj-lt"/>
              <a:buAutoNum type="alphaLcPeriod" startAt="2"/>
            </a:pPr>
            <a:r>
              <a:rPr lang="id-ID" sz="1800" dirty="0"/>
              <a:t>Calon murid baru yang akan mendaftar ke SMA Negeri disetiap tahapnya hanya dapat mendaftar pada 1 (satu) jalur dan hanya bisa memilih 1 (satu) sekolah.</a:t>
            </a:r>
            <a:endParaRPr lang="en-GB" sz="1800" dirty="0"/>
          </a:p>
          <a:p>
            <a:pPr marL="457200" lvl="3" indent="-457200">
              <a:buFont typeface="+mj-lt"/>
              <a:buAutoNum type="alphaLcPeriod" startAt="2"/>
            </a:pPr>
            <a:r>
              <a:rPr lang="id-ID" sz="1800" dirty="0"/>
              <a:t>Ketentuan mengenai tahap dan jalur pendaftaran SPMB Online tahun ajaran 202</a:t>
            </a:r>
            <a:r>
              <a:rPr lang="en-US" altLang="id-ID" sz="1800" dirty="0"/>
              <a:t>6</a:t>
            </a:r>
            <a:r>
              <a:rPr lang="id-ID" sz="1800" dirty="0"/>
              <a:t>/202</a:t>
            </a:r>
            <a:r>
              <a:rPr lang="en-US" altLang="id-ID" sz="1800" dirty="0"/>
              <a:t>7</a:t>
            </a:r>
            <a:r>
              <a:rPr lang="id-ID" sz="1800" dirty="0"/>
              <a:t> dikecualikan untuk sekolah sebagai berikut:</a:t>
            </a:r>
            <a:endParaRPr lang="en-US" sz="1800" dirty="0"/>
          </a:p>
          <a:p>
            <a:pPr marL="981075" lvl="0" indent="-457200">
              <a:buFont typeface="+mj-lt"/>
              <a:buAutoNum type="arabicParenR"/>
            </a:pPr>
            <a:r>
              <a:rPr lang="id-ID" sz="1800" dirty="0"/>
              <a:t>Sekolah SMA Negeri dan SMK Negeri berasrama di Provinsi Sumatera Barat; dan</a:t>
            </a:r>
            <a:endParaRPr lang="en-US" sz="1800" dirty="0"/>
          </a:p>
          <a:p>
            <a:pPr marL="981075" lvl="0" indent="-457200">
              <a:buFont typeface="+mj-lt"/>
              <a:buAutoNum type="arabicParenR"/>
            </a:pPr>
            <a:r>
              <a:rPr lang="id-ID" sz="1800" dirty="0"/>
              <a:t>Sekolah di wilayah </a:t>
            </a:r>
            <a:r>
              <a:rPr lang="id-ID" sz="1800" i="1" dirty="0"/>
              <a:t>Blank Spot </a:t>
            </a:r>
            <a:r>
              <a:rPr lang="id-ID" sz="1800" dirty="0"/>
              <a:t>jaringan selular seperti Kab. Kepulauan Mentawai;</a:t>
            </a:r>
            <a:endParaRPr lang="en-US" sz="1800" dirty="0"/>
          </a:p>
          <a:p>
            <a:pPr marL="767080" lvl="3" indent="-457200">
              <a:buFont typeface="+mj-lt"/>
              <a:buAutoNum type="alphaLcPeriod" startAt="3"/>
            </a:pPr>
            <a:endParaRPr lang="en-US" dirty="0"/>
          </a:p>
          <a:p>
            <a:pPr marL="619125" lvl="0"/>
            <a:endParaRPr lang="en-US" sz="2000" dirty="0"/>
          </a:p>
          <a:p>
            <a:pPr marL="981075" indent="-457200">
              <a:buAutoNum type="arabicParenR"/>
            </a:pPr>
            <a:endParaRPr lang="en-US" sz="2200" dirty="0"/>
          </a:p>
          <a:p>
            <a:pPr marL="523875" lvl="0" indent="0">
              <a:buNone/>
            </a:pPr>
            <a:endParaRPr lang="en-GB" sz="2200" dirty="0"/>
          </a:p>
          <a:p>
            <a:pPr marL="457200" indent="-457200">
              <a:buFont typeface="+mj-lt"/>
              <a:buAutoNum type="arabicParenR"/>
            </a:pPr>
            <a:endParaRPr lang="en-US" sz="2400" dirty="0"/>
          </a:p>
        </p:txBody>
      </p:sp>
      <p:sp>
        <p:nvSpPr>
          <p:cNvPr id="4" name="TextBox 3"/>
          <p:cNvSpPr txBox="1"/>
          <p:nvPr/>
        </p:nvSpPr>
        <p:spPr>
          <a:xfrm>
            <a:off x="323017" y="476672"/>
            <a:ext cx="4320480" cy="461665"/>
          </a:xfrm>
          <a:prstGeom prst="rect">
            <a:avLst/>
          </a:prstGeom>
          <a:noFill/>
        </p:spPr>
        <p:txBody>
          <a:bodyPr wrap="square" rtlCol="0">
            <a:spAutoFit/>
          </a:bodyPr>
          <a:lstStyle/>
          <a:p>
            <a:r>
              <a:rPr lang="en-GB" dirty="0"/>
              <a:t>2. </a:t>
            </a:r>
            <a:r>
              <a:rPr lang="id-ID" sz="2400" dirty="0"/>
              <a:t>Tahap Pendaftaran</a:t>
            </a:r>
            <a:endParaRPr lang="en-US" dirty="0"/>
          </a:p>
        </p:txBody>
      </p:sp>
      <p:pic>
        <p:nvPicPr>
          <p:cNvPr id="5"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7308304" y="6309264"/>
            <a:ext cx="1835696" cy="4996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319" y="558399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AC\Downloads\guru.jpg"/>
          <p:cNvPicPr>
            <a:picLocks noChangeAspect="1" noChangeArrowheads="1"/>
          </p:cNvPicPr>
          <p:nvPr/>
        </p:nvPicPr>
        <p:blipFill rotWithShape="1">
          <a:blip r:embed="rId2">
            <a:extLst>
              <a:ext uri="{28A0092B-C50C-407E-A947-70E740481C1C}">
                <a14:useLocalDpi xmlns:a14="http://schemas.microsoft.com/office/drawing/2010/main" val="0"/>
              </a:ext>
            </a:extLst>
          </a:blip>
          <a:srcRect r="34593"/>
          <a:stretch>
            <a:fillRect/>
          </a:stretch>
        </p:blipFill>
        <p:spPr bwMode="auto">
          <a:xfrm>
            <a:off x="0" y="-99695"/>
            <a:ext cx="1373505" cy="20999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79712" y="1052736"/>
            <a:ext cx="5852120" cy="582960"/>
          </a:xfrm>
        </p:spPr>
        <p:txBody>
          <a:bodyPr>
            <a:normAutofit/>
          </a:bodyPr>
          <a:lstStyle/>
          <a:p>
            <a:pPr lvl="2" algn="ctr" rtl="0">
              <a:spcBef>
                <a:spcPct val="0"/>
              </a:spcBef>
            </a:pPr>
            <a:r>
              <a:rPr lang="id-ID" sz="3200" dirty="0"/>
              <a:t>Waktu Pelaksan</a:t>
            </a:r>
            <a:r>
              <a:rPr lang="en-US" sz="3200" dirty="0" err="1"/>
              <a:t>aan</a:t>
            </a:r>
            <a:r>
              <a:rPr lang="id-ID" sz="3200" dirty="0"/>
              <a:t> SPMB</a:t>
            </a:r>
            <a:endParaRPr lang="en-US" sz="3200" dirty="0"/>
          </a:p>
        </p:txBody>
      </p:sp>
      <p:graphicFrame>
        <p:nvGraphicFramePr>
          <p:cNvPr id="4" name="Table 3"/>
          <p:cNvGraphicFramePr>
            <a:graphicFrameLocks noGrp="1"/>
          </p:cNvGraphicFramePr>
          <p:nvPr/>
        </p:nvGraphicFramePr>
        <p:xfrm>
          <a:off x="323399" y="1916827"/>
          <a:ext cx="8424937" cy="4392484"/>
        </p:xfrm>
        <a:graphic>
          <a:graphicData uri="http://schemas.openxmlformats.org/drawingml/2006/table">
            <a:tbl>
              <a:tblPr firstRow="1" firstCol="1" bandRow="1">
                <a:tableStyleId>{5C22544A-7EE6-4342-B048-85BDC9FD1C3A}</a:tableStyleId>
              </a:tblPr>
              <a:tblGrid>
                <a:gridCol w="594571">
                  <a:extLst>
                    <a:ext uri="{9D8B030D-6E8A-4147-A177-3AD203B41FA5}">
                      <a16:colId xmlns:a16="http://schemas.microsoft.com/office/drawing/2014/main" val="20000"/>
                    </a:ext>
                  </a:extLst>
                </a:gridCol>
                <a:gridCol w="2783472">
                  <a:extLst>
                    <a:ext uri="{9D8B030D-6E8A-4147-A177-3AD203B41FA5}">
                      <a16:colId xmlns:a16="http://schemas.microsoft.com/office/drawing/2014/main" val="20001"/>
                    </a:ext>
                  </a:extLst>
                </a:gridCol>
                <a:gridCol w="1730131">
                  <a:extLst>
                    <a:ext uri="{9D8B030D-6E8A-4147-A177-3AD203B41FA5}">
                      <a16:colId xmlns:a16="http://schemas.microsoft.com/office/drawing/2014/main" val="20002"/>
                    </a:ext>
                  </a:extLst>
                </a:gridCol>
                <a:gridCol w="1586632">
                  <a:extLst>
                    <a:ext uri="{9D8B030D-6E8A-4147-A177-3AD203B41FA5}">
                      <a16:colId xmlns:a16="http://schemas.microsoft.com/office/drawing/2014/main" val="20003"/>
                    </a:ext>
                  </a:extLst>
                </a:gridCol>
                <a:gridCol w="1730131">
                  <a:extLst>
                    <a:ext uri="{9D8B030D-6E8A-4147-A177-3AD203B41FA5}">
                      <a16:colId xmlns:a16="http://schemas.microsoft.com/office/drawing/2014/main" val="20004"/>
                    </a:ext>
                  </a:extLst>
                </a:gridCol>
              </a:tblGrid>
              <a:tr h="590136">
                <a:tc>
                  <a:txBody>
                    <a:bodyPr/>
                    <a:lstStyle/>
                    <a:p>
                      <a:pPr algn="ctr">
                        <a:lnSpc>
                          <a:spcPct val="105000"/>
                        </a:lnSpc>
                        <a:spcAft>
                          <a:spcPts val="800"/>
                        </a:spcAft>
                      </a:pPr>
                      <a:r>
                        <a:rPr lang="id-ID" sz="1600" dirty="0">
                          <a:effectLst/>
                        </a:rPr>
                        <a:t>No</a:t>
                      </a:r>
                      <a:endParaRPr lang="en-US" sz="16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600" dirty="0">
                          <a:effectLst/>
                        </a:rPr>
                        <a:t>Kegiatan</a:t>
                      </a:r>
                      <a:endParaRPr lang="en-US" sz="16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600">
                          <a:effectLst/>
                        </a:rPr>
                        <a:t>Tanggal</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600">
                          <a:effectLst/>
                        </a:rPr>
                        <a:t>Waktu</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600">
                          <a:effectLst/>
                        </a:rPr>
                        <a:t>Tempat / Ket</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0"/>
                  </a:ext>
                </a:extLst>
              </a:tr>
              <a:tr h="516044">
                <a:tc>
                  <a:txBody>
                    <a:bodyPr/>
                    <a:lstStyle/>
                    <a:p>
                      <a:pPr algn="ctr">
                        <a:lnSpc>
                          <a:spcPct val="105000"/>
                        </a:lnSpc>
                        <a:spcAft>
                          <a:spcPts val="800"/>
                        </a:spcAft>
                      </a:pPr>
                      <a:r>
                        <a:rPr lang="id-ID" sz="1600">
                          <a:effectLst/>
                        </a:rPr>
                        <a:t>A</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tc gridSpan="4">
                  <a:txBody>
                    <a:bodyPr/>
                    <a:lstStyle/>
                    <a:p>
                      <a:pPr algn="just">
                        <a:lnSpc>
                          <a:spcPct val="105000"/>
                        </a:lnSpc>
                        <a:spcAft>
                          <a:spcPts val="800"/>
                        </a:spcAft>
                      </a:pPr>
                      <a:r>
                        <a:rPr lang="id-ID" sz="1600">
                          <a:effectLst/>
                        </a:rPr>
                        <a:t>Umum</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06084">
                <a:tc>
                  <a:txBody>
                    <a:bodyPr/>
                    <a:lstStyle/>
                    <a:p>
                      <a:pPr algn="ctr">
                        <a:lnSpc>
                          <a:spcPct val="105000"/>
                        </a:lnSpc>
                        <a:spcAft>
                          <a:spcPts val="800"/>
                        </a:spcAft>
                      </a:pPr>
                      <a:r>
                        <a:rPr lang="id-ID" sz="1600">
                          <a:effectLst/>
                        </a:rPr>
                        <a:t>1</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600">
                          <a:effectLst/>
                        </a:rPr>
                        <a:t>Sosialisasi SPMB 202</a:t>
                      </a:r>
                      <a:r>
                        <a:rPr lang="en-US" altLang="id-ID" sz="1600">
                          <a:effectLst/>
                        </a:rPr>
                        <a:t>6</a:t>
                      </a:r>
                      <a:endParaRPr lang="en-US" altLang="id-ID" sz="16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600" dirty="0">
                          <a:effectLst/>
                        </a:rPr>
                        <a:t>April s.d Juni 202</a:t>
                      </a:r>
                      <a:r>
                        <a:rPr lang="en-US" altLang="id-ID" sz="1600" dirty="0">
                          <a:effectLst/>
                        </a:rPr>
                        <a:t>6</a:t>
                      </a:r>
                      <a:endParaRPr lang="en-US" altLang="id-ID" sz="16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600">
                          <a:effectLst/>
                        </a:rPr>
                        <a:t>Jam Kerja</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600">
                          <a:effectLst/>
                        </a:rPr>
                        <a:t>Offline / Online</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2"/>
                  </a:ext>
                </a:extLst>
              </a:tr>
              <a:tr h="516044">
                <a:tc>
                  <a:txBody>
                    <a:bodyPr/>
                    <a:lstStyle/>
                    <a:p>
                      <a:pPr algn="ctr">
                        <a:lnSpc>
                          <a:spcPct val="105000"/>
                        </a:lnSpc>
                        <a:spcAft>
                          <a:spcPts val="800"/>
                        </a:spcAft>
                      </a:pPr>
                      <a:r>
                        <a:rPr lang="id-ID" sz="1600">
                          <a:effectLst/>
                        </a:rPr>
                        <a:t>2</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600">
                          <a:effectLst/>
                        </a:rPr>
                        <a:t>Konferensi Pers</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600" dirty="0">
                          <a:effectLst/>
                        </a:rPr>
                        <a:t>1</a:t>
                      </a:r>
                      <a:r>
                        <a:rPr lang="en-US" altLang="id-ID" sz="1600" dirty="0">
                          <a:effectLst/>
                        </a:rPr>
                        <a:t>8</a:t>
                      </a:r>
                      <a:r>
                        <a:rPr lang="id-ID" sz="1600" dirty="0">
                          <a:effectLst/>
                        </a:rPr>
                        <a:t> Juni 202</a:t>
                      </a:r>
                      <a:r>
                        <a:rPr lang="en-US" altLang="id-ID" sz="1600" dirty="0">
                          <a:effectLst/>
                        </a:rPr>
                        <a:t>6</a:t>
                      </a:r>
                      <a:endParaRPr lang="en-US" altLang="id-ID" sz="16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600">
                          <a:effectLst/>
                        </a:rPr>
                        <a:t>Jam Kerja</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600">
                          <a:effectLst/>
                        </a:rPr>
                        <a:t>Offline / Online</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3"/>
                  </a:ext>
                </a:extLst>
              </a:tr>
              <a:tr h="516044">
                <a:tc>
                  <a:txBody>
                    <a:bodyPr/>
                    <a:lstStyle/>
                    <a:p>
                      <a:pPr algn="ctr">
                        <a:lnSpc>
                          <a:spcPct val="105000"/>
                        </a:lnSpc>
                        <a:spcAft>
                          <a:spcPts val="800"/>
                        </a:spcAft>
                      </a:pPr>
                      <a:r>
                        <a:rPr lang="id-ID" sz="1600">
                          <a:effectLst/>
                        </a:rPr>
                        <a:t>B</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tc gridSpan="4">
                  <a:txBody>
                    <a:bodyPr/>
                    <a:lstStyle/>
                    <a:p>
                      <a:pPr algn="ctr">
                        <a:lnSpc>
                          <a:spcPct val="105000"/>
                        </a:lnSpc>
                        <a:spcAft>
                          <a:spcPts val="800"/>
                        </a:spcAft>
                      </a:pPr>
                      <a:r>
                        <a:rPr lang="id-ID" sz="1600" dirty="0">
                          <a:effectLst/>
                        </a:rPr>
                        <a:t>Pra Pendaftaran</a:t>
                      </a:r>
                      <a:endParaRPr lang="en-US" sz="1600" dirty="0">
                        <a:effectLst/>
                        <a:latin typeface="Calibri" panose="020F0502020204030204"/>
                        <a:ea typeface="Times New Roman" panose="02020603050405020304"/>
                        <a:cs typeface="Times New Roman" panose="02020603050405020304"/>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516044">
                <a:tc>
                  <a:txBody>
                    <a:bodyPr/>
                    <a:lstStyle/>
                    <a:p>
                      <a:pPr algn="ctr">
                        <a:lnSpc>
                          <a:spcPct val="105000"/>
                        </a:lnSpc>
                        <a:spcAft>
                          <a:spcPts val="800"/>
                        </a:spcAft>
                      </a:pPr>
                      <a:r>
                        <a:rPr lang="id-ID" sz="1600">
                          <a:effectLst/>
                        </a:rPr>
                        <a:t>1</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600" dirty="0">
                          <a:effectLst/>
                        </a:rPr>
                        <a:t>Pembuatan Akun</a:t>
                      </a:r>
                      <a:endParaRPr lang="en-US" sz="16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600" dirty="0">
                          <a:effectLst/>
                        </a:rPr>
                        <a:t>Juni 202</a:t>
                      </a:r>
                      <a:r>
                        <a:rPr lang="en-US" altLang="id-ID" sz="1600" dirty="0">
                          <a:effectLst/>
                        </a:rPr>
                        <a:t>6</a:t>
                      </a:r>
                      <a:endParaRPr lang="en-US" altLang="id-ID" sz="16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600">
                          <a:effectLst/>
                        </a:rPr>
                        <a:t>Jam Kerja</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600">
                          <a:effectLst/>
                        </a:rPr>
                        <a:t>Online</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5"/>
                  </a:ext>
                </a:extLst>
              </a:tr>
              <a:tr h="516044">
                <a:tc>
                  <a:txBody>
                    <a:bodyPr/>
                    <a:lstStyle/>
                    <a:p>
                      <a:pPr algn="ctr">
                        <a:lnSpc>
                          <a:spcPct val="105000"/>
                        </a:lnSpc>
                        <a:spcAft>
                          <a:spcPts val="800"/>
                        </a:spcAft>
                      </a:pPr>
                      <a:r>
                        <a:rPr lang="id-ID" sz="1600">
                          <a:effectLst/>
                        </a:rPr>
                        <a:t>2</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600">
                          <a:effectLst/>
                        </a:rPr>
                        <a:t>Entri Data Pokok</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600" dirty="0">
                          <a:effectLst/>
                        </a:rPr>
                        <a:t>Juni 202</a:t>
                      </a:r>
                      <a:r>
                        <a:rPr lang="en-US" altLang="id-ID" sz="1600" dirty="0">
                          <a:effectLst/>
                        </a:rPr>
                        <a:t>6</a:t>
                      </a:r>
                      <a:endParaRPr lang="en-US" altLang="id-ID" sz="16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600">
                          <a:effectLst/>
                        </a:rPr>
                        <a:t>Jam Kerja</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600">
                          <a:effectLst/>
                        </a:rPr>
                        <a:t>Online</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6"/>
                  </a:ext>
                </a:extLst>
              </a:tr>
              <a:tr h="516044">
                <a:tc>
                  <a:txBody>
                    <a:bodyPr/>
                    <a:lstStyle/>
                    <a:p>
                      <a:pPr algn="ctr">
                        <a:lnSpc>
                          <a:spcPct val="105000"/>
                        </a:lnSpc>
                        <a:spcAft>
                          <a:spcPts val="800"/>
                        </a:spcAft>
                      </a:pPr>
                      <a:r>
                        <a:rPr lang="id-ID" sz="1600">
                          <a:effectLst/>
                        </a:rPr>
                        <a:t>3</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600" dirty="0">
                          <a:effectLst/>
                        </a:rPr>
                        <a:t>Uji Coba Pendaftaran</a:t>
                      </a:r>
                      <a:endParaRPr lang="en-US" sz="16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600" dirty="0">
                          <a:effectLst/>
                        </a:rPr>
                        <a:t>Juni 202</a:t>
                      </a:r>
                      <a:r>
                        <a:rPr lang="en-US" altLang="id-ID" sz="1600" dirty="0">
                          <a:effectLst/>
                        </a:rPr>
                        <a:t>6</a:t>
                      </a:r>
                      <a:endParaRPr lang="en-US" altLang="id-ID" sz="16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600">
                          <a:effectLst/>
                        </a:rPr>
                        <a:t>Jam Kerja</a:t>
                      </a:r>
                      <a:endParaRPr lang="en-US" sz="16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600" dirty="0">
                          <a:effectLst/>
                        </a:rPr>
                        <a:t>Online</a:t>
                      </a:r>
                      <a:endParaRPr lang="en-US" sz="1600" dirty="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7"/>
                  </a:ext>
                </a:extLst>
              </a:tr>
            </a:tbl>
          </a:graphicData>
        </a:graphic>
      </p:graphicFrame>
      <p:pic>
        <p:nvPicPr>
          <p:cNvPr id="5"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7236296" y="6289664"/>
            <a:ext cx="1907704" cy="519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custDataLst>
              <p:tags r:id="rId1"/>
            </p:custDataLst>
            <p:extLst>
              <p:ext uri="{D42A27DB-BD31-4B8C-83A1-F6EECF244321}">
                <p14:modId xmlns:p14="http://schemas.microsoft.com/office/powerpoint/2010/main" val="666511767"/>
              </p:ext>
            </p:extLst>
          </p:nvPr>
        </p:nvGraphicFramePr>
        <p:xfrm>
          <a:off x="2483485" y="1028065"/>
          <a:ext cx="5775325" cy="5209540"/>
        </p:xfrm>
        <a:graphic>
          <a:graphicData uri="http://schemas.openxmlformats.org/drawingml/2006/table">
            <a:tbl>
              <a:tblPr firstRow="1" firstCol="1" bandRow="1">
                <a:tableStyleId>{BC89EF96-8CEA-46FF-86C4-4CE0E7609802}</a:tableStyleId>
              </a:tblPr>
              <a:tblGrid>
                <a:gridCol w="461010">
                  <a:extLst>
                    <a:ext uri="{9D8B030D-6E8A-4147-A177-3AD203B41FA5}">
                      <a16:colId xmlns:a16="http://schemas.microsoft.com/office/drawing/2014/main" val="20000"/>
                    </a:ext>
                  </a:extLst>
                </a:gridCol>
                <a:gridCol w="1889125">
                  <a:extLst>
                    <a:ext uri="{9D8B030D-6E8A-4147-A177-3AD203B41FA5}">
                      <a16:colId xmlns:a16="http://schemas.microsoft.com/office/drawing/2014/main" val="20001"/>
                    </a:ext>
                  </a:extLst>
                </a:gridCol>
                <a:gridCol w="1274445">
                  <a:extLst>
                    <a:ext uri="{9D8B030D-6E8A-4147-A177-3AD203B41FA5}">
                      <a16:colId xmlns:a16="http://schemas.microsoft.com/office/drawing/2014/main" val="20002"/>
                    </a:ext>
                  </a:extLst>
                </a:gridCol>
                <a:gridCol w="1369060">
                  <a:extLst>
                    <a:ext uri="{9D8B030D-6E8A-4147-A177-3AD203B41FA5}">
                      <a16:colId xmlns:a16="http://schemas.microsoft.com/office/drawing/2014/main" val="20003"/>
                    </a:ext>
                  </a:extLst>
                </a:gridCol>
                <a:gridCol w="781685">
                  <a:extLst>
                    <a:ext uri="{9D8B030D-6E8A-4147-A177-3AD203B41FA5}">
                      <a16:colId xmlns:a16="http://schemas.microsoft.com/office/drawing/2014/main" val="20004"/>
                    </a:ext>
                  </a:extLst>
                </a:gridCol>
              </a:tblGrid>
              <a:tr h="521970">
                <a:tc>
                  <a:txBody>
                    <a:bodyPr/>
                    <a:lstStyle/>
                    <a:p>
                      <a:pPr algn="ctr">
                        <a:lnSpc>
                          <a:spcPct val="105000"/>
                        </a:lnSpc>
                        <a:spcAft>
                          <a:spcPts val="800"/>
                        </a:spcAft>
                      </a:pPr>
                      <a:endParaRPr lang="en-US" sz="1400" dirty="0">
                        <a:effectLst/>
                        <a:latin typeface="Calibri" panose="020F0502020204030204"/>
                        <a:ea typeface="Times New Roman" panose="02020603050405020304"/>
                        <a:cs typeface="Times New Roman" panose="02020603050405020304"/>
                      </a:endParaRPr>
                    </a:p>
                  </a:txBody>
                  <a:tcPr marL="68580" marR="68580" marT="0" marB="0" anchor="ctr"/>
                </a:tc>
                <a:tc gridSpan="4">
                  <a:txBody>
                    <a:bodyPr/>
                    <a:lstStyle/>
                    <a:p>
                      <a:pPr algn="just">
                        <a:lnSpc>
                          <a:spcPct val="105000"/>
                        </a:lnSpc>
                        <a:spcAft>
                          <a:spcPts val="800"/>
                        </a:spcAft>
                      </a:pPr>
                      <a:endParaRPr lang="en-US" sz="1400" dirty="0">
                        <a:effectLst/>
                        <a:latin typeface="Calibri" panose="020F0502020204030204"/>
                        <a:ea typeface="Times New Roman" panose="02020603050405020304"/>
                        <a:cs typeface="Times New Roman" panose="02020603050405020304"/>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21970">
                <a:tc>
                  <a:txBody>
                    <a:bodyPr/>
                    <a:lstStyle/>
                    <a:p>
                      <a:pPr algn="ctr">
                        <a:lnSpc>
                          <a:spcPct val="105000"/>
                        </a:lnSpc>
                        <a:spcAft>
                          <a:spcPts val="800"/>
                        </a:spcAft>
                      </a:pPr>
                      <a:r>
                        <a:rPr lang="id-ID" sz="1400">
                          <a:effectLst/>
                        </a:rPr>
                        <a:t>I</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gridSpan="4">
                  <a:txBody>
                    <a:bodyPr/>
                    <a:lstStyle/>
                    <a:p>
                      <a:pPr algn="just">
                        <a:lnSpc>
                          <a:spcPct val="105000"/>
                        </a:lnSpc>
                        <a:spcAft>
                          <a:spcPts val="800"/>
                        </a:spcAft>
                      </a:pPr>
                      <a:r>
                        <a:rPr lang="id-ID" sz="1400" dirty="0">
                          <a:effectLst/>
                        </a:rPr>
                        <a:t>SPMB SMA Negeri: </a:t>
                      </a:r>
                      <a:r>
                        <a:rPr lang="id-ID" sz="1400" b="1" dirty="0">
                          <a:effectLst/>
                        </a:rPr>
                        <a:t>Jalur Afirmasi dan Jalur Mutasi</a:t>
                      </a:r>
                      <a:endParaRPr lang="en-US" sz="1400" b="1" dirty="0">
                        <a:effectLst/>
                        <a:latin typeface="Calibri" panose="020F0502020204030204"/>
                        <a:ea typeface="Times New Roman" panose="02020603050405020304"/>
                        <a:cs typeface="Times New Roman" panose="02020603050405020304"/>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28980">
                <a:tc>
                  <a:txBody>
                    <a:bodyPr/>
                    <a:lstStyle/>
                    <a:p>
                      <a:pPr algn="ctr">
                        <a:lnSpc>
                          <a:spcPct val="105000"/>
                        </a:lnSpc>
                        <a:spcAft>
                          <a:spcPts val="800"/>
                        </a:spcAft>
                      </a:pPr>
                      <a:r>
                        <a:rPr lang="id-ID" sz="1400">
                          <a:effectLst/>
                        </a:rPr>
                        <a:t>1</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400">
                          <a:effectLst/>
                        </a:rPr>
                        <a:t>Pendaftaran</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2</a:t>
                      </a:r>
                      <a:r>
                        <a:rPr lang="en-US" altLang="id-ID" sz="1400">
                          <a:effectLst/>
                        </a:rPr>
                        <a:t>2</a:t>
                      </a:r>
                      <a:r>
                        <a:rPr lang="id-ID" sz="1400">
                          <a:effectLst/>
                        </a:rPr>
                        <a:t> – 2</a:t>
                      </a:r>
                      <a:r>
                        <a:rPr lang="en-US" altLang="id-ID" sz="1400">
                          <a:effectLst/>
                        </a:rPr>
                        <a:t>3</a:t>
                      </a:r>
                      <a:r>
                        <a:rPr lang="id-ID" sz="1400">
                          <a:effectLst/>
                        </a:rPr>
                        <a:t> Juni 202</a:t>
                      </a:r>
                      <a:r>
                        <a:rPr lang="en-US" altLang="id-ID" sz="1400">
                          <a:effectLst/>
                        </a:rPr>
                        <a:t>6</a:t>
                      </a:r>
                      <a:endParaRPr lang="en-US" altLang="id-ID"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00.01 – 23.59 WIB</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Online</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2"/>
                  </a:ext>
                </a:extLst>
              </a:tr>
              <a:tr h="728345">
                <a:tc>
                  <a:txBody>
                    <a:bodyPr/>
                    <a:lstStyle/>
                    <a:p>
                      <a:pPr algn="ctr">
                        <a:lnSpc>
                          <a:spcPct val="105000"/>
                        </a:lnSpc>
                        <a:spcAft>
                          <a:spcPts val="800"/>
                        </a:spcAft>
                      </a:pPr>
                      <a:r>
                        <a:rPr lang="id-ID" sz="1400">
                          <a:effectLst/>
                        </a:rPr>
                        <a:t>2</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400" dirty="0">
                          <a:effectLst/>
                        </a:rPr>
                        <a:t>Verifikasi dan Validasi</a:t>
                      </a:r>
                      <a:endParaRPr lang="en-US" sz="14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2</a:t>
                      </a:r>
                      <a:r>
                        <a:rPr lang="en-US" altLang="id-ID" sz="1400">
                          <a:effectLst/>
                        </a:rPr>
                        <a:t>2</a:t>
                      </a:r>
                      <a:r>
                        <a:rPr lang="id-ID" sz="1400">
                          <a:effectLst/>
                        </a:rPr>
                        <a:t> – 2</a:t>
                      </a:r>
                      <a:r>
                        <a:rPr lang="en-US" altLang="id-ID" sz="1400">
                          <a:effectLst/>
                        </a:rPr>
                        <a:t>4</a:t>
                      </a:r>
                      <a:r>
                        <a:rPr lang="id-ID" sz="1400">
                          <a:effectLst/>
                        </a:rPr>
                        <a:t> Juni 202</a:t>
                      </a:r>
                      <a:r>
                        <a:rPr lang="en-US" altLang="id-ID" sz="1400">
                          <a:effectLst/>
                        </a:rPr>
                        <a:t>6</a:t>
                      </a:r>
                      <a:endParaRPr lang="en-US" altLang="id-ID"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08.00 – 16.00 WIB</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SMA yang dituju</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3"/>
                  </a:ext>
                </a:extLst>
              </a:tr>
              <a:tr h="521970">
                <a:tc>
                  <a:txBody>
                    <a:bodyPr/>
                    <a:lstStyle/>
                    <a:p>
                      <a:pPr algn="ctr">
                        <a:lnSpc>
                          <a:spcPct val="105000"/>
                        </a:lnSpc>
                        <a:spcAft>
                          <a:spcPts val="800"/>
                        </a:spcAft>
                      </a:pPr>
                      <a:r>
                        <a:rPr lang="id-ID" sz="1400">
                          <a:effectLst/>
                        </a:rPr>
                        <a:t>3</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400">
                          <a:effectLst/>
                        </a:rPr>
                        <a:t>Pengumuman</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dirty="0">
                          <a:effectLst/>
                        </a:rPr>
                        <a:t>2</a:t>
                      </a:r>
                      <a:r>
                        <a:rPr lang="en-US" altLang="id-ID" sz="1400" dirty="0">
                          <a:effectLst/>
                        </a:rPr>
                        <a:t>5</a:t>
                      </a:r>
                      <a:r>
                        <a:rPr lang="id-ID" sz="1400" dirty="0">
                          <a:effectLst/>
                        </a:rPr>
                        <a:t> Juni 202</a:t>
                      </a:r>
                      <a:r>
                        <a:rPr lang="en-US" altLang="id-ID" sz="1400" dirty="0">
                          <a:effectLst/>
                        </a:rPr>
                        <a:t>6</a:t>
                      </a:r>
                      <a:endParaRPr lang="en-US" altLang="id-ID" sz="14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10.00 WIB</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Online</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4"/>
                  </a:ext>
                </a:extLst>
              </a:tr>
              <a:tr h="728980">
                <a:tc>
                  <a:txBody>
                    <a:bodyPr/>
                    <a:lstStyle/>
                    <a:p>
                      <a:pPr algn="ctr">
                        <a:lnSpc>
                          <a:spcPct val="105000"/>
                        </a:lnSpc>
                        <a:spcAft>
                          <a:spcPts val="800"/>
                        </a:spcAft>
                      </a:pPr>
                      <a:r>
                        <a:rPr lang="id-ID" sz="1400">
                          <a:effectLst/>
                        </a:rPr>
                        <a:t>4</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400">
                          <a:effectLst/>
                        </a:rPr>
                        <a:t>Daftar Ulang Lolos Seleksi Hari Pertama</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2</a:t>
                      </a:r>
                      <a:r>
                        <a:rPr lang="en-US" altLang="id-ID" sz="1400">
                          <a:effectLst/>
                        </a:rPr>
                        <a:t>5</a:t>
                      </a:r>
                      <a:r>
                        <a:rPr lang="id-ID" sz="1400">
                          <a:effectLst/>
                        </a:rPr>
                        <a:t> Juni 202</a:t>
                      </a:r>
                      <a:r>
                        <a:rPr lang="en-US" altLang="id-ID" sz="1400">
                          <a:effectLst/>
                        </a:rPr>
                        <a:t>6</a:t>
                      </a:r>
                      <a:endParaRPr lang="en-US" altLang="id-ID"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dirty="0">
                          <a:effectLst/>
                        </a:rPr>
                        <a:t>11.00 – 16.00 WIB</a:t>
                      </a:r>
                      <a:endParaRPr lang="en-US" sz="14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SMA yang dituju</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5"/>
                  </a:ext>
                </a:extLst>
              </a:tr>
              <a:tr h="728345">
                <a:tc>
                  <a:txBody>
                    <a:bodyPr/>
                    <a:lstStyle/>
                    <a:p>
                      <a:pPr algn="ctr">
                        <a:lnSpc>
                          <a:spcPct val="105000"/>
                        </a:lnSpc>
                        <a:spcAft>
                          <a:spcPts val="800"/>
                        </a:spcAft>
                      </a:pPr>
                      <a:r>
                        <a:rPr lang="id-ID" sz="1400">
                          <a:effectLst/>
                        </a:rPr>
                        <a:t>5</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400">
                          <a:effectLst/>
                        </a:rPr>
                        <a:t>Daftar Ulang Lolos Seleksi Hari Kedua</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dirty="0">
                          <a:effectLst/>
                        </a:rPr>
                        <a:t>2</a:t>
                      </a:r>
                      <a:r>
                        <a:rPr lang="en-US" altLang="id-ID" sz="1400" dirty="0">
                          <a:effectLst/>
                        </a:rPr>
                        <a:t>6</a:t>
                      </a:r>
                      <a:r>
                        <a:rPr lang="id-ID" sz="1400" dirty="0">
                          <a:effectLst/>
                        </a:rPr>
                        <a:t> Juni 202</a:t>
                      </a:r>
                      <a:r>
                        <a:rPr lang="en-US" altLang="id-ID" sz="1400" dirty="0">
                          <a:effectLst/>
                        </a:rPr>
                        <a:t>6</a:t>
                      </a:r>
                      <a:endParaRPr lang="en-US" altLang="id-ID" sz="14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08.00 – 13.00 WIB</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SMA yang dituju</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6"/>
                  </a:ext>
                </a:extLst>
              </a:tr>
              <a:tr h="728980">
                <a:tc>
                  <a:txBody>
                    <a:bodyPr/>
                    <a:lstStyle/>
                    <a:p>
                      <a:pPr algn="ctr">
                        <a:lnSpc>
                          <a:spcPct val="105000"/>
                        </a:lnSpc>
                        <a:spcAft>
                          <a:spcPts val="800"/>
                        </a:spcAft>
                      </a:pPr>
                      <a:r>
                        <a:rPr lang="id-ID" sz="1400" dirty="0">
                          <a:effectLst/>
                        </a:rPr>
                        <a:t>6</a:t>
                      </a:r>
                      <a:endParaRPr lang="en-US" sz="14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400">
                          <a:effectLst/>
                        </a:rPr>
                        <a:t>Daftar Ulang Cadangan</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2</a:t>
                      </a:r>
                      <a:r>
                        <a:rPr lang="en-US" altLang="id-ID" sz="1400">
                          <a:effectLst/>
                        </a:rPr>
                        <a:t>6</a:t>
                      </a:r>
                      <a:r>
                        <a:rPr lang="id-ID" sz="1400">
                          <a:effectLst/>
                        </a:rPr>
                        <a:t> Juni 2025</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13.00 – 17.00 WIB</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dirty="0">
                          <a:effectLst/>
                        </a:rPr>
                        <a:t>SMA yang dituju</a:t>
                      </a:r>
                      <a:endParaRPr lang="en-US" sz="1400" dirty="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7"/>
                  </a:ext>
                </a:extLst>
              </a:tr>
            </a:tbl>
          </a:graphicData>
        </a:graphic>
      </p:graphicFrame>
      <p:pic>
        <p:nvPicPr>
          <p:cNvPr id="4"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7452320" y="6348464"/>
            <a:ext cx="1691680" cy="46045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AC\Downloads\pngtree-back-to-school-high-school-kids-png-image_944104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92" y="2728828"/>
            <a:ext cx="2915816" cy="4132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nvGraphicFramePr>
        <p:xfrm>
          <a:off x="179705" y="1412875"/>
          <a:ext cx="2256155" cy="9182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79996" y="2708920"/>
            <a:ext cx="1368152" cy="369332"/>
          </a:xfrm>
          <a:prstGeom prst="rect">
            <a:avLst/>
          </a:prstGeom>
          <a:solidFill>
            <a:srgbClr val="00B0F0"/>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2138A571-F665-E61B-E18A-CE8B258FD3EE}"/>
              </a:ext>
            </a:extLst>
          </p:cNvPr>
          <p:cNvSpPr txBox="1"/>
          <p:nvPr/>
        </p:nvSpPr>
        <p:spPr>
          <a:xfrm rot="5400000">
            <a:off x="-9777" y="3168025"/>
            <a:ext cx="548878" cy="369332"/>
          </a:xfrm>
          <a:prstGeom prst="rect">
            <a:avLst/>
          </a:prstGeom>
          <a:solidFill>
            <a:srgbClr val="00B0F0"/>
          </a:solidFill>
        </p:spPr>
        <p:txBody>
          <a:bodyPr wrap="square" rtlCol="0">
            <a:spAutoFit/>
          </a:bodyPr>
          <a:lstStyle/>
          <a:p>
            <a:endParaRPr lang="en-US" dirty="0"/>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DAC\Downloads\pngtree-vector-school-education-frame-border-png-image_4047246 ed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45452"/>
            <a:ext cx="1944216" cy="1944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nvGraphicFramePr>
        <p:xfrm>
          <a:off x="1259632" y="1700808"/>
          <a:ext cx="7632848" cy="4392489"/>
        </p:xfrm>
        <a:graphic>
          <a:graphicData uri="http://schemas.openxmlformats.org/drawingml/2006/table">
            <a:tbl>
              <a:tblPr firstRow="1" firstCol="1" bandRow="1">
                <a:tableStyleId>{5C22544A-7EE6-4342-B048-85BDC9FD1C3A}</a:tableStyleId>
              </a:tblPr>
              <a:tblGrid>
                <a:gridCol w="608911">
                  <a:extLst>
                    <a:ext uri="{9D8B030D-6E8A-4147-A177-3AD203B41FA5}">
                      <a16:colId xmlns:a16="http://schemas.microsoft.com/office/drawing/2014/main" val="20000"/>
                    </a:ext>
                  </a:extLst>
                </a:gridCol>
                <a:gridCol w="2496811">
                  <a:extLst>
                    <a:ext uri="{9D8B030D-6E8A-4147-A177-3AD203B41FA5}">
                      <a16:colId xmlns:a16="http://schemas.microsoft.com/office/drawing/2014/main" val="20001"/>
                    </a:ext>
                  </a:extLst>
                </a:gridCol>
                <a:gridCol w="1551949">
                  <a:extLst>
                    <a:ext uri="{9D8B030D-6E8A-4147-A177-3AD203B41FA5}">
                      <a16:colId xmlns:a16="http://schemas.microsoft.com/office/drawing/2014/main" val="20002"/>
                    </a:ext>
                  </a:extLst>
                </a:gridCol>
                <a:gridCol w="1423228">
                  <a:extLst>
                    <a:ext uri="{9D8B030D-6E8A-4147-A177-3AD203B41FA5}">
                      <a16:colId xmlns:a16="http://schemas.microsoft.com/office/drawing/2014/main" val="20003"/>
                    </a:ext>
                  </a:extLst>
                </a:gridCol>
                <a:gridCol w="1551949">
                  <a:extLst>
                    <a:ext uri="{9D8B030D-6E8A-4147-A177-3AD203B41FA5}">
                      <a16:colId xmlns:a16="http://schemas.microsoft.com/office/drawing/2014/main" val="20004"/>
                    </a:ext>
                  </a:extLst>
                </a:gridCol>
              </a:tblGrid>
              <a:tr h="489013">
                <a:tc>
                  <a:txBody>
                    <a:bodyPr/>
                    <a:lstStyle/>
                    <a:p>
                      <a:pPr algn="ctr">
                        <a:lnSpc>
                          <a:spcPct val="105000"/>
                        </a:lnSpc>
                        <a:spcAft>
                          <a:spcPts val="800"/>
                        </a:spcAft>
                      </a:pPr>
                      <a:r>
                        <a:rPr lang="id-ID" sz="1400" dirty="0">
                          <a:effectLst/>
                        </a:rPr>
                        <a:t>II</a:t>
                      </a:r>
                      <a:endParaRPr lang="en-US" sz="1400" dirty="0">
                        <a:effectLst/>
                        <a:latin typeface="Calibri" panose="020F0502020204030204"/>
                        <a:ea typeface="Times New Roman" panose="02020603050405020304"/>
                        <a:cs typeface="Times New Roman" panose="02020603050405020304"/>
                      </a:endParaRPr>
                    </a:p>
                  </a:txBody>
                  <a:tcPr marL="68580" marR="68580" marT="0" marB="0" anchor="ctr"/>
                </a:tc>
                <a:tc gridSpan="4">
                  <a:txBody>
                    <a:bodyPr/>
                    <a:lstStyle/>
                    <a:p>
                      <a:pPr algn="just">
                        <a:lnSpc>
                          <a:spcPct val="105000"/>
                        </a:lnSpc>
                        <a:spcAft>
                          <a:spcPts val="800"/>
                        </a:spcAft>
                      </a:pPr>
                      <a:r>
                        <a:rPr lang="id-ID" sz="1400" dirty="0">
                          <a:effectLst/>
                        </a:rPr>
                        <a:t>SPMB SMA Negeri: Jalur Prestasi Akademik dan Non</a:t>
                      </a:r>
                      <a:r>
                        <a:rPr lang="en-US" altLang="id-ID" sz="1400" dirty="0">
                          <a:effectLst/>
                        </a:rPr>
                        <a:t> </a:t>
                      </a:r>
                      <a:r>
                        <a:rPr lang="id-ID" sz="1400" dirty="0">
                          <a:effectLst/>
                        </a:rPr>
                        <a:t>akademik</a:t>
                      </a:r>
                      <a:endParaRPr lang="en-US" sz="1400" dirty="0">
                        <a:effectLst/>
                        <a:latin typeface="Calibri" panose="020F0502020204030204"/>
                        <a:ea typeface="Times New Roman" panose="02020603050405020304"/>
                        <a:cs typeface="Times New Roman" panose="02020603050405020304"/>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2893">
                <a:tc>
                  <a:txBody>
                    <a:bodyPr/>
                    <a:lstStyle/>
                    <a:p>
                      <a:pPr algn="ctr">
                        <a:lnSpc>
                          <a:spcPct val="105000"/>
                        </a:lnSpc>
                        <a:spcAft>
                          <a:spcPts val="800"/>
                        </a:spcAft>
                      </a:pPr>
                      <a:r>
                        <a:rPr lang="id-ID" sz="1400">
                          <a:effectLst/>
                        </a:rPr>
                        <a:t>1</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400">
                          <a:effectLst/>
                        </a:rPr>
                        <a:t>Pendaftaran</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dirty="0">
                          <a:effectLst/>
                        </a:rPr>
                        <a:t>2</a:t>
                      </a:r>
                      <a:r>
                        <a:rPr lang="en-US" altLang="id-ID" sz="1400" dirty="0">
                          <a:effectLst/>
                        </a:rPr>
                        <a:t>9 </a:t>
                      </a:r>
                      <a:r>
                        <a:rPr lang="id-ID" sz="1400" dirty="0">
                          <a:effectLst/>
                        </a:rPr>
                        <a:t>Juni</a:t>
                      </a:r>
                      <a:r>
                        <a:rPr lang="en-US" altLang="id-ID" sz="1400" dirty="0">
                          <a:effectLst/>
                        </a:rPr>
                        <a:t> - 1 Juli</a:t>
                      </a:r>
                      <a:r>
                        <a:rPr lang="id-ID" sz="1400" dirty="0">
                          <a:effectLst/>
                        </a:rPr>
                        <a:t> 202</a:t>
                      </a:r>
                      <a:r>
                        <a:rPr lang="en-US" altLang="id-ID" sz="1400" dirty="0">
                          <a:effectLst/>
                        </a:rPr>
                        <a:t>6</a:t>
                      </a:r>
                      <a:endParaRPr lang="en-US" altLang="id-ID" sz="14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00.01 – 23.59 WIB</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Online</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1"/>
                  </a:ext>
                </a:extLst>
              </a:tr>
              <a:tr h="682893">
                <a:tc>
                  <a:txBody>
                    <a:bodyPr/>
                    <a:lstStyle/>
                    <a:p>
                      <a:pPr algn="ctr">
                        <a:lnSpc>
                          <a:spcPct val="105000"/>
                        </a:lnSpc>
                        <a:spcAft>
                          <a:spcPts val="800"/>
                        </a:spcAft>
                      </a:pPr>
                      <a:r>
                        <a:rPr lang="id-ID" sz="1400">
                          <a:effectLst/>
                        </a:rPr>
                        <a:t>2</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400" dirty="0">
                          <a:effectLst/>
                        </a:rPr>
                        <a:t>Verifikasi dan Validasi</a:t>
                      </a:r>
                      <a:endParaRPr lang="en-US" sz="14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2</a:t>
                      </a:r>
                      <a:r>
                        <a:rPr lang="en-US" altLang="id-ID" sz="1400">
                          <a:effectLst/>
                        </a:rPr>
                        <a:t>9</a:t>
                      </a:r>
                      <a:r>
                        <a:rPr lang="id-ID" sz="1400">
                          <a:effectLst/>
                        </a:rPr>
                        <a:t> Juni – </a:t>
                      </a:r>
                      <a:r>
                        <a:rPr lang="en-US" altLang="id-ID" sz="1400">
                          <a:effectLst/>
                        </a:rPr>
                        <a:t>2</a:t>
                      </a:r>
                      <a:r>
                        <a:rPr lang="id-ID" sz="1400">
                          <a:effectLst/>
                        </a:rPr>
                        <a:t> Juli 202</a:t>
                      </a:r>
                      <a:r>
                        <a:rPr lang="en-US" altLang="id-ID" sz="1400">
                          <a:effectLst/>
                        </a:rPr>
                        <a:t>6</a:t>
                      </a:r>
                      <a:endParaRPr lang="en-US" altLang="id-ID"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08.00 – 16.00 WIB</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SMA yang dituju</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2"/>
                  </a:ext>
                </a:extLst>
              </a:tr>
              <a:tr h="489013">
                <a:tc>
                  <a:txBody>
                    <a:bodyPr/>
                    <a:lstStyle/>
                    <a:p>
                      <a:pPr algn="ctr">
                        <a:lnSpc>
                          <a:spcPct val="105000"/>
                        </a:lnSpc>
                        <a:spcAft>
                          <a:spcPts val="800"/>
                        </a:spcAft>
                      </a:pPr>
                      <a:r>
                        <a:rPr lang="id-ID" sz="1400">
                          <a:effectLst/>
                        </a:rPr>
                        <a:t>3</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400">
                          <a:effectLst/>
                        </a:rPr>
                        <a:t>Pengumuman</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en-US" altLang="id-ID" sz="1400">
                          <a:effectLst/>
                        </a:rPr>
                        <a:t>3</a:t>
                      </a:r>
                      <a:r>
                        <a:rPr lang="id-ID" sz="1400">
                          <a:effectLst/>
                        </a:rPr>
                        <a:t> Juli 202</a:t>
                      </a:r>
                      <a:r>
                        <a:rPr lang="en-US" altLang="id-ID" sz="1400">
                          <a:effectLst/>
                        </a:rPr>
                        <a:t>6</a:t>
                      </a:r>
                      <a:endParaRPr lang="en-US" altLang="id-ID"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10.00 WIB</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Online</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3"/>
                  </a:ext>
                </a:extLst>
              </a:tr>
              <a:tr h="682893">
                <a:tc>
                  <a:txBody>
                    <a:bodyPr/>
                    <a:lstStyle/>
                    <a:p>
                      <a:pPr algn="ctr">
                        <a:lnSpc>
                          <a:spcPct val="105000"/>
                        </a:lnSpc>
                        <a:spcAft>
                          <a:spcPts val="800"/>
                        </a:spcAft>
                      </a:pPr>
                      <a:r>
                        <a:rPr lang="id-ID" sz="1400">
                          <a:effectLst/>
                        </a:rPr>
                        <a:t>4</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400">
                          <a:effectLst/>
                        </a:rPr>
                        <a:t>Daftar Ulang Lolos Seleksi Hari Pertama</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en-US" altLang="id-ID" sz="1400">
                          <a:effectLst/>
                        </a:rPr>
                        <a:t>3</a:t>
                      </a:r>
                      <a:r>
                        <a:rPr lang="id-ID" sz="1400">
                          <a:effectLst/>
                        </a:rPr>
                        <a:t> Juli 202</a:t>
                      </a:r>
                      <a:r>
                        <a:rPr lang="en-US" altLang="id-ID" sz="1400">
                          <a:effectLst/>
                        </a:rPr>
                        <a:t>6</a:t>
                      </a:r>
                      <a:endParaRPr lang="en-US" altLang="id-ID"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11.00 – 16.00 WIB</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SMA yang dituju</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4"/>
                  </a:ext>
                </a:extLst>
              </a:tr>
              <a:tr h="682893">
                <a:tc>
                  <a:txBody>
                    <a:bodyPr/>
                    <a:lstStyle/>
                    <a:p>
                      <a:pPr algn="ctr">
                        <a:lnSpc>
                          <a:spcPct val="105000"/>
                        </a:lnSpc>
                        <a:spcAft>
                          <a:spcPts val="800"/>
                        </a:spcAft>
                      </a:pPr>
                      <a:r>
                        <a:rPr lang="id-ID" sz="1400">
                          <a:effectLst/>
                        </a:rPr>
                        <a:t>5</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400">
                          <a:effectLst/>
                        </a:rPr>
                        <a:t>Daftar Ulang Lolos Seleksi Hari Kedua</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en-US" altLang="id-ID" sz="1400">
                          <a:effectLst/>
                        </a:rPr>
                        <a:t>4</a:t>
                      </a:r>
                      <a:r>
                        <a:rPr lang="id-ID" sz="1400">
                          <a:effectLst/>
                        </a:rPr>
                        <a:t> Juli 202</a:t>
                      </a:r>
                      <a:r>
                        <a:rPr lang="en-US" altLang="id-ID" sz="1400">
                          <a:effectLst/>
                        </a:rPr>
                        <a:t>6</a:t>
                      </a:r>
                      <a:endParaRPr lang="en-US" altLang="id-ID"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08.00 – 13.00 WIB</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dirty="0">
                          <a:effectLst/>
                        </a:rPr>
                        <a:t>SMA yang dituju</a:t>
                      </a:r>
                      <a:endParaRPr lang="en-US" sz="1400" dirty="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5"/>
                  </a:ext>
                </a:extLst>
              </a:tr>
              <a:tr h="682891">
                <a:tc>
                  <a:txBody>
                    <a:bodyPr/>
                    <a:lstStyle/>
                    <a:p>
                      <a:pPr algn="ctr">
                        <a:lnSpc>
                          <a:spcPct val="105000"/>
                        </a:lnSpc>
                        <a:spcAft>
                          <a:spcPts val="800"/>
                        </a:spcAft>
                      </a:pPr>
                      <a:r>
                        <a:rPr lang="id-ID" sz="1400">
                          <a:effectLst/>
                        </a:rPr>
                        <a:t>6</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400">
                          <a:effectLst/>
                        </a:rPr>
                        <a:t>Daftar Ulang Cadangan</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en-US" altLang="id-ID" sz="1400">
                          <a:effectLst/>
                        </a:rPr>
                        <a:t>4</a:t>
                      </a:r>
                      <a:r>
                        <a:rPr lang="id-ID" sz="1400">
                          <a:effectLst/>
                        </a:rPr>
                        <a:t> Juli 202</a:t>
                      </a:r>
                      <a:r>
                        <a:rPr lang="en-US" altLang="id-ID" sz="1400">
                          <a:effectLst/>
                        </a:rPr>
                        <a:t>6</a:t>
                      </a:r>
                      <a:endParaRPr lang="en-US" altLang="id-ID"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13.00 – 17.00 WIB</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dirty="0">
                          <a:effectLst/>
                        </a:rPr>
                        <a:t>SMA yang dituju</a:t>
                      </a:r>
                      <a:endParaRPr lang="en-US" sz="1400" dirty="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6"/>
                  </a:ext>
                </a:extLst>
              </a:tr>
            </a:tbl>
          </a:graphicData>
        </a:graphic>
      </p:graphicFrame>
      <p:pic>
        <p:nvPicPr>
          <p:cNvPr id="4"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7524328" y="6368064"/>
            <a:ext cx="1619672" cy="44085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261284" y="436835"/>
            <a:ext cx="2745556" cy="819084"/>
            <a:chOff x="0" y="2975"/>
            <a:chExt cx="2961580" cy="861120"/>
          </a:xfrm>
          <a:scene3d>
            <a:camera prst="orthographicFront"/>
            <a:lightRig rig="flat" dir="t"/>
          </a:scene3d>
        </p:grpSpPr>
        <p:sp>
          <p:nvSpPr>
            <p:cNvPr id="7" name="Rounded Rectangle 6"/>
            <p:cNvSpPr/>
            <p:nvPr/>
          </p:nvSpPr>
          <p:spPr>
            <a:xfrm>
              <a:off x="0" y="2975"/>
              <a:ext cx="2961580" cy="8611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42036" y="45011"/>
              <a:ext cx="2877508" cy="77704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lvl="0" algn="r" defTabSz="1022350" rtl="0">
                <a:lnSpc>
                  <a:spcPct val="90000"/>
                </a:lnSpc>
                <a:spcBef>
                  <a:spcPct val="0"/>
                </a:spcBef>
                <a:spcAft>
                  <a:spcPct val="35000"/>
                </a:spcAft>
              </a:pPr>
              <a:r>
                <a:rPr lang="id-ID" kern="1200" dirty="0">
                  <a:latin typeface="Broadway" panose="04040905080B02020502" pitchFamily="82" charset="0"/>
                </a:rPr>
                <a:t>Pelaksanaan Pendaftaran</a:t>
              </a:r>
              <a:endParaRPr lang="en-US" kern="1200" dirty="0">
                <a:latin typeface="Broadway" panose="04040905080B02020502" pitchFamily="82" charset="0"/>
              </a:endParaRPr>
            </a:p>
          </p:txBody>
        </p:sp>
      </p:gr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259632" y="1700808"/>
          <a:ext cx="7560841" cy="4320480"/>
        </p:xfrm>
        <a:graphic>
          <a:graphicData uri="http://schemas.openxmlformats.org/drawingml/2006/table">
            <a:tbl>
              <a:tblPr firstRow="1" firstCol="1" bandRow="1">
                <a:tableStyleId>{5C22544A-7EE6-4342-B048-85BDC9FD1C3A}</a:tableStyleId>
              </a:tblPr>
              <a:tblGrid>
                <a:gridCol w="603166">
                  <a:extLst>
                    <a:ext uri="{9D8B030D-6E8A-4147-A177-3AD203B41FA5}">
                      <a16:colId xmlns:a16="http://schemas.microsoft.com/office/drawing/2014/main" val="20000"/>
                    </a:ext>
                  </a:extLst>
                </a:gridCol>
                <a:gridCol w="2473256">
                  <a:extLst>
                    <a:ext uri="{9D8B030D-6E8A-4147-A177-3AD203B41FA5}">
                      <a16:colId xmlns:a16="http://schemas.microsoft.com/office/drawing/2014/main" val="20001"/>
                    </a:ext>
                  </a:extLst>
                </a:gridCol>
                <a:gridCol w="1537308">
                  <a:extLst>
                    <a:ext uri="{9D8B030D-6E8A-4147-A177-3AD203B41FA5}">
                      <a16:colId xmlns:a16="http://schemas.microsoft.com/office/drawing/2014/main" val="20002"/>
                    </a:ext>
                  </a:extLst>
                </a:gridCol>
                <a:gridCol w="1409803">
                  <a:extLst>
                    <a:ext uri="{9D8B030D-6E8A-4147-A177-3AD203B41FA5}">
                      <a16:colId xmlns:a16="http://schemas.microsoft.com/office/drawing/2014/main" val="20003"/>
                    </a:ext>
                  </a:extLst>
                </a:gridCol>
                <a:gridCol w="1537308">
                  <a:extLst>
                    <a:ext uri="{9D8B030D-6E8A-4147-A177-3AD203B41FA5}">
                      <a16:colId xmlns:a16="http://schemas.microsoft.com/office/drawing/2014/main" val="20004"/>
                    </a:ext>
                  </a:extLst>
                </a:gridCol>
              </a:tblGrid>
              <a:tr h="480995">
                <a:tc>
                  <a:txBody>
                    <a:bodyPr/>
                    <a:lstStyle/>
                    <a:p>
                      <a:pPr algn="ctr">
                        <a:lnSpc>
                          <a:spcPct val="105000"/>
                        </a:lnSpc>
                        <a:spcAft>
                          <a:spcPts val="800"/>
                        </a:spcAft>
                      </a:pPr>
                      <a:r>
                        <a:rPr lang="id-ID" sz="1400" dirty="0">
                          <a:effectLst/>
                        </a:rPr>
                        <a:t>III</a:t>
                      </a:r>
                      <a:endParaRPr lang="en-US" sz="1400" dirty="0">
                        <a:effectLst/>
                        <a:latin typeface="Calibri" panose="020F0502020204030204"/>
                        <a:ea typeface="Times New Roman" panose="02020603050405020304"/>
                        <a:cs typeface="Times New Roman" panose="02020603050405020304"/>
                      </a:endParaRPr>
                    </a:p>
                  </a:txBody>
                  <a:tcPr marL="68580" marR="68580" marT="0" marB="0" anchor="ctr"/>
                </a:tc>
                <a:tc gridSpan="4">
                  <a:txBody>
                    <a:bodyPr/>
                    <a:lstStyle/>
                    <a:p>
                      <a:pPr algn="just">
                        <a:lnSpc>
                          <a:spcPct val="105000"/>
                        </a:lnSpc>
                        <a:spcAft>
                          <a:spcPts val="800"/>
                        </a:spcAft>
                      </a:pPr>
                      <a:r>
                        <a:rPr lang="id-ID" sz="1400">
                          <a:effectLst/>
                        </a:rPr>
                        <a:t>SPMB SMA Negeri: Jalur Domisili</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1698">
                <a:tc>
                  <a:txBody>
                    <a:bodyPr/>
                    <a:lstStyle/>
                    <a:p>
                      <a:pPr algn="ctr">
                        <a:lnSpc>
                          <a:spcPct val="105000"/>
                        </a:lnSpc>
                        <a:spcAft>
                          <a:spcPts val="800"/>
                        </a:spcAft>
                      </a:pPr>
                      <a:r>
                        <a:rPr lang="id-ID" sz="1400">
                          <a:effectLst/>
                        </a:rPr>
                        <a:t>1</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400">
                          <a:effectLst/>
                        </a:rPr>
                        <a:t>Pendaftaran</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en-US" altLang="id-ID" sz="1400">
                          <a:effectLst/>
                        </a:rPr>
                        <a:t>6</a:t>
                      </a:r>
                      <a:r>
                        <a:rPr lang="id-ID" sz="1400">
                          <a:effectLst/>
                        </a:rPr>
                        <a:t> – </a:t>
                      </a:r>
                      <a:r>
                        <a:rPr lang="en-US" altLang="id-ID" sz="1400">
                          <a:effectLst/>
                        </a:rPr>
                        <a:t>8</a:t>
                      </a:r>
                      <a:r>
                        <a:rPr lang="id-ID" sz="1400">
                          <a:effectLst/>
                        </a:rPr>
                        <a:t> Juli 202</a:t>
                      </a:r>
                      <a:r>
                        <a:rPr lang="en-US" altLang="id-ID" sz="1400">
                          <a:effectLst/>
                        </a:rPr>
                        <a:t>6</a:t>
                      </a:r>
                      <a:endParaRPr lang="en-US" altLang="id-ID"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00.01 – 23.59 WIB</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Online</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1"/>
                  </a:ext>
                </a:extLst>
              </a:tr>
              <a:tr h="671698">
                <a:tc>
                  <a:txBody>
                    <a:bodyPr/>
                    <a:lstStyle/>
                    <a:p>
                      <a:pPr algn="ctr">
                        <a:lnSpc>
                          <a:spcPct val="105000"/>
                        </a:lnSpc>
                        <a:spcAft>
                          <a:spcPts val="800"/>
                        </a:spcAft>
                      </a:pPr>
                      <a:r>
                        <a:rPr lang="id-ID" sz="1400">
                          <a:effectLst/>
                        </a:rPr>
                        <a:t>2</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400" dirty="0">
                          <a:effectLst/>
                        </a:rPr>
                        <a:t>Verifikasi dan Validasi</a:t>
                      </a:r>
                      <a:endParaRPr lang="en-US" sz="14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en-US" altLang="id-ID" sz="1400">
                          <a:effectLst/>
                        </a:rPr>
                        <a:t>6</a:t>
                      </a:r>
                      <a:r>
                        <a:rPr lang="id-ID" sz="1400">
                          <a:effectLst/>
                        </a:rPr>
                        <a:t> – </a:t>
                      </a:r>
                      <a:r>
                        <a:rPr lang="en-US" altLang="id-ID" sz="1400">
                          <a:effectLst/>
                        </a:rPr>
                        <a:t>8</a:t>
                      </a:r>
                      <a:r>
                        <a:rPr lang="id-ID" sz="1400">
                          <a:effectLst/>
                        </a:rPr>
                        <a:t> Juli 202</a:t>
                      </a:r>
                      <a:r>
                        <a:rPr lang="en-US" altLang="id-ID" sz="1400">
                          <a:effectLst/>
                        </a:rPr>
                        <a:t>6</a:t>
                      </a:r>
                      <a:endParaRPr lang="en-US" altLang="id-ID"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08.00 – 16.00 WIB</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SMA yang dituju</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2"/>
                  </a:ext>
                </a:extLst>
              </a:tr>
              <a:tr h="480995">
                <a:tc>
                  <a:txBody>
                    <a:bodyPr/>
                    <a:lstStyle/>
                    <a:p>
                      <a:pPr algn="ctr">
                        <a:lnSpc>
                          <a:spcPct val="105000"/>
                        </a:lnSpc>
                        <a:spcAft>
                          <a:spcPts val="800"/>
                        </a:spcAft>
                      </a:pPr>
                      <a:r>
                        <a:rPr lang="id-ID" sz="1400">
                          <a:effectLst/>
                        </a:rPr>
                        <a:t>3</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400">
                          <a:effectLst/>
                        </a:rPr>
                        <a:t>Pengumuman</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en-US" altLang="id-ID" sz="1400">
                          <a:effectLst/>
                        </a:rPr>
                        <a:t>9</a:t>
                      </a:r>
                      <a:r>
                        <a:rPr lang="id-ID" sz="1400">
                          <a:effectLst/>
                        </a:rPr>
                        <a:t> Juli 202</a:t>
                      </a:r>
                      <a:r>
                        <a:rPr lang="en-US" altLang="id-ID" sz="1400">
                          <a:effectLst/>
                        </a:rPr>
                        <a:t>6</a:t>
                      </a:r>
                      <a:endParaRPr lang="en-US" altLang="id-ID"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10.00 WIB</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Online</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3"/>
                  </a:ext>
                </a:extLst>
              </a:tr>
              <a:tr h="671698">
                <a:tc>
                  <a:txBody>
                    <a:bodyPr/>
                    <a:lstStyle/>
                    <a:p>
                      <a:pPr algn="ctr">
                        <a:lnSpc>
                          <a:spcPct val="105000"/>
                        </a:lnSpc>
                        <a:spcAft>
                          <a:spcPts val="800"/>
                        </a:spcAft>
                      </a:pPr>
                      <a:r>
                        <a:rPr lang="id-ID" sz="1400">
                          <a:effectLst/>
                        </a:rPr>
                        <a:t>4</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400">
                          <a:effectLst/>
                        </a:rPr>
                        <a:t>Daftar Ulang Lolos Seleksi Hari Pertama</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en-US" altLang="id-ID" sz="1400">
                          <a:effectLst/>
                        </a:rPr>
                        <a:t>9</a:t>
                      </a:r>
                      <a:r>
                        <a:rPr lang="id-ID" sz="1400">
                          <a:effectLst/>
                        </a:rPr>
                        <a:t> Juli 202</a:t>
                      </a:r>
                      <a:r>
                        <a:rPr lang="en-US" altLang="id-ID" sz="1400">
                          <a:effectLst/>
                        </a:rPr>
                        <a:t>6</a:t>
                      </a:r>
                      <a:endParaRPr lang="en-US" altLang="id-ID"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11.00 – 16.00 WIB</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SMA yang dituju</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4"/>
                  </a:ext>
                </a:extLst>
              </a:tr>
              <a:tr h="671698">
                <a:tc>
                  <a:txBody>
                    <a:bodyPr/>
                    <a:lstStyle/>
                    <a:p>
                      <a:pPr algn="ctr">
                        <a:lnSpc>
                          <a:spcPct val="105000"/>
                        </a:lnSpc>
                        <a:spcAft>
                          <a:spcPts val="800"/>
                        </a:spcAft>
                      </a:pPr>
                      <a:r>
                        <a:rPr lang="id-ID" sz="1400">
                          <a:effectLst/>
                        </a:rPr>
                        <a:t>5</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400">
                          <a:effectLst/>
                        </a:rPr>
                        <a:t>Daftar Ulang Lolos Seleksi Hari Kedua</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en-US" altLang="id-ID" sz="1400">
                          <a:effectLst/>
                        </a:rPr>
                        <a:t>10</a:t>
                      </a:r>
                      <a:r>
                        <a:rPr lang="id-ID" sz="1400">
                          <a:effectLst/>
                        </a:rPr>
                        <a:t> Juli 202</a:t>
                      </a:r>
                      <a:r>
                        <a:rPr lang="en-US" altLang="id-ID" sz="1400">
                          <a:effectLst/>
                        </a:rPr>
                        <a:t>6</a:t>
                      </a:r>
                      <a:endParaRPr lang="en-US" altLang="id-ID"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08.00 – 13.00 WIB</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SMA yang dituju</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5"/>
                  </a:ext>
                </a:extLst>
              </a:tr>
              <a:tr h="671698">
                <a:tc>
                  <a:txBody>
                    <a:bodyPr/>
                    <a:lstStyle/>
                    <a:p>
                      <a:pPr algn="ctr">
                        <a:lnSpc>
                          <a:spcPct val="105000"/>
                        </a:lnSpc>
                        <a:spcAft>
                          <a:spcPts val="800"/>
                        </a:spcAft>
                      </a:pPr>
                      <a:r>
                        <a:rPr lang="id-ID" sz="1400">
                          <a:effectLst/>
                        </a:rPr>
                        <a:t>6</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just">
                        <a:lnSpc>
                          <a:spcPct val="105000"/>
                        </a:lnSpc>
                        <a:spcAft>
                          <a:spcPts val="800"/>
                        </a:spcAft>
                      </a:pPr>
                      <a:r>
                        <a:rPr lang="id-ID" sz="1400">
                          <a:effectLst/>
                        </a:rPr>
                        <a:t>Daftar Ulang Cadangan</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en-US" altLang="id-ID" sz="1400" dirty="0">
                          <a:effectLst/>
                        </a:rPr>
                        <a:t>10</a:t>
                      </a:r>
                      <a:r>
                        <a:rPr lang="id-ID" sz="1400" dirty="0">
                          <a:effectLst/>
                        </a:rPr>
                        <a:t> Juli 202</a:t>
                      </a:r>
                      <a:r>
                        <a:rPr lang="en-US" altLang="id-ID" sz="1400" dirty="0">
                          <a:effectLst/>
                        </a:rPr>
                        <a:t>6</a:t>
                      </a:r>
                      <a:endParaRPr lang="en-US" altLang="id-ID" sz="1400" dirty="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a:effectLst/>
                        </a:rPr>
                        <a:t>13.00 – 17.00 WIB</a:t>
                      </a:r>
                      <a:endParaRPr lang="en-US" sz="1400">
                        <a:effectLst/>
                        <a:latin typeface="Calibri" panose="020F0502020204030204"/>
                        <a:ea typeface="Times New Roman" panose="02020603050405020304"/>
                        <a:cs typeface="Times New Roman" panose="02020603050405020304"/>
                      </a:endParaRPr>
                    </a:p>
                  </a:txBody>
                  <a:tcPr marL="68580" marR="68580" marT="0" marB="0" anchor="ctr"/>
                </a:tc>
                <a:tc>
                  <a:txBody>
                    <a:bodyPr/>
                    <a:lstStyle/>
                    <a:p>
                      <a:pPr algn="ctr">
                        <a:lnSpc>
                          <a:spcPct val="105000"/>
                        </a:lnSpc>
                        <a:spcAft>
                          <a:spcPts val="800"/>
                        </a:spcAft>
                      </a:pPr>
                      <a:r>
                        <a:rPr lang="id-ID" sz="1400" dirty="0">
                          <a:effectLst/>
                        </a:rPr>
                        <a:t>SMA yang dituju</a:t>
                      </a:r>
                      <a:endParaRPr lang="en-US" sz="1400" dirty="0">
                        <a:effectLst/>
                        <a:latin typeface="Calibri" panose="020F0502020204030204"/>
                        <a:ea typeface="Times New Roman" panose="02020603050405020304"/>
                        <a:cs typeface="Times New Roman" panose="02020603050405020304"/>
                      </a:endParaRPr>
                    </a:p>
                  </a:txBody>
                  <a:tcPr marL="68580" marR="68580" marT="0" marB="0" anchor="ctr"/>
                </a:tc>
                <a:extLst>
                  <a:ext uri="{0D108BD9-81ED-4DB2-BD59-A6C34878D82A}">
                    <a16:rowId xmlns:a16="http://schemas.microsoft.com/office/drawing/2014/main" val="10006"/>
                  </a:ext>
                </a:extLst>
              </a:tr>
            </a:tbl>
          </a:graphicData>
        </a:graphic>
      </p:graphicFrame>
      <p:pic>
        <p:nvPicPr>
          <p:cNvPr id="4" name="Picture 2" descr="C:\Users\DAC\Downloads\spm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63" t="37273" r="3454" b="37636"/>
          <a:stretch>
            <a:fillRect/>
          </a:stretch>
        </p:blipFill>
        <p:spPr bwMode="auto">
          <a:xfrm>
            <a:off x="7380312" y="6328864"/>
            <a:ext cx="1763688" cy="48005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DAC\Downloads\gedung sklh black 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61" y="0"/>
            <a:ext cx="1875160" cy="18872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398444" y="67900"/>
            <a:ext cx="2745556" cy="819084"/>
            <a:chOff x="0" y="2975"/>
            <a:chExt cx="2961580" cy="861120"/>
          </a:xfrm>
          <a:scene3d>
            <a:camera prst="orthographicFront"/>
            <a:lightRig rig="flat" dir="t"/>
          </a:scene3d>
        </p:grpSpPr>
        <p:sp>
          <p:nvSpPr>
            <p:cNvPr id="8" name="Rounded Rectangle 7"/>
            <p:cNvSpPr/>
            <p:nvPr/>
          </p:nvSpPr>
          <p:spPr>
            <a:xfrm>
              <a:off x="0" y="2975"/>
              <a:ext cx="2961580" cy="8611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Rounded Rectangle 4"/>
            <p:cNvSpPr/>
            <p:nvPr/>
          </p:nvSpPr>
          <p:spPr>
            <a:xfrm>
              <a:off x="42036" y="45011"/>
              <a:ext cx="2877508" cy="77704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lvl="0" algn="r" defTabSz="1022350" rtl="0">
                <a:lnSpc>
                  <a:spcPct val="90000"/>
                </a:lnSpc>
                <a:spcBef>
                  <a:spcPct val="0"/>
                </a:spcBef>
                <a:spcAft>
                  <a:spcPct val="35000"/>
                </a:spcAft>
              </a:pPr>
              <a:r>
                <a:rPr lang="id-ID" kern="1200" dirty="0">
                  <a:latin typeface="Broadway" panose="04040905080B02020502" pitchFamily="82" charset="0"/>
                </a:rPr>
                <a:t>Pelaksanaan Pendaftaran</a:t>
              </a:r>
              <a:endParaRPr lang="en-US" kern="1200" dirty="0">
                <a:latin typeface="Broadway" panose="04040905080B02020502" pitchFamily="82" charset="0"/>
              </a:endParaRPr>
            </a:p>
          </p:txBody>
        </p:sp>
      </p:grpSp>
      <p:pic>
        <p:nvPicPr>
          <p:cNvPr id="7173" name="Picture 5" descr="C:\Users\DAC\Downloads\daun.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601" y="980728"/>
            <a:ext cx="1013047" cy="10130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DAC\Downloads\pngtree-anak-sma-berangkat-sekolah-png-image_61271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95" y="3833495"/>
            <a:ext cx="2968625" cy="32404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332656"/>
            <a:ext cx="6518898" cy="494247"/>
          </a:xfrm>
        </p:spPr>
        <p:txBody>
          <a:bodyPr>
            <a:normAutofit fontScale="90000"/>
          </a:bodyPr>
          <a:lstStyle/>
          <a:p>
            <a:pPr lvl="0" algn="ctr"/>
            <a:r>
              <a:rPr lang="id-ID" sz="2800" dirty="0"/>
              <a:t>MEKANISME PELAKSANAAN SPMB</a:t>
            </a:r>
            <a:endParaRPr lang="en-US" sz="2800" dirty="0"/>
          </a:p>
        </p:txBody>
      </p:sp>
      <p:sp>
        <p:nvSpPr>
          <p:cNvPr id="6" name="Content Placeholder 5"/>
          <p:cNvSpPr>
            <a:spLocks noGrp="1"/>
          </p:cNvSpPr>
          <p:nvPr>
            <p:ph idx="1"/>
          </p:nvPr>
        </p:nvSpPr>
        <p:spPr>
          <a:xfrm>
            <a:off x="1548368" y="1772935"/>
            <a:ext cx="7355160" cy="3912007"/>
          </a:xfrm>
        </p:spPr>
        <p:txBody>
          <a:bodyPr anchor="t" anchorCtr="0">
            <a:noAutofit/>
          </a:bodyPr>
          <a:lstStyle/>
          <a:p>
            <a:pPr marL="631825" lvl="3" indent="-631825">
              <a:buFont typeface="+mj-lt"/>
              <a:buAutoNum type="alphaLcPeriod"/>
            </a:pPr>
            <a:r>
              <a:rPr lang="id-ID" sz="1600" dirty="0"/>
              <a:t>Calon murid baru SMA Negeri login ke situs </a:t>
            </a:r>
            <a:r>
              <a:rPr lang="id-ID" sz="1600" i="1" dirty="0"/>
              <a:t>spmb.sumbarprov.go.id</a:t>
            </a:r>
            <a:r>
              <a:rPr lang="id-ID" sz="1600" dirty="0"/>
              <a:t> menggunakan </a:t>
            </a:r>
            <a:r>
              <a:rPr lang="id-ID" sz="1600" i="1" dirty="0"/>
              <a:t>Username</a:t>
            </a:r>
            <a:r>
              <a:rPr lang="id-ID" sz="1600" dirty="0"/>
              <a:t> dan </a:t>
            </a:r>
            <a:r>
              <a:rPr lang="id-ID" sz="1600" i="1" dirty="0"/>
              <a:t>Password</a:t>
            </a:r>
            <a:r>
              <a:rPr lang="id-ID" sz="1600" dirty="0"/>
              <a:t> yang sudah dibuat sebelumnya;</a:t>
            </a:r>
            <a:endParaRPr lang="en-US" sz="1400" dirty="0"/>
          </a:p>
          <a:p>
            <a:pPr marL="631825" lvl="3" indent="-631825">
              <a:buFont typeface="+mj-lt"/>
              <a:buAutoNum type="alphaLcPeriod"/>
            </a:pPr>
            <a:r>
              <a:rPr lang="id-ID" sz="1600" dirty="0"/>
              <a:t>Bagi calon murid baru SMA Negeri yang mendaftar pada jalur afirmasi wajib mengunggah dokumen pendukung sesuai dengan ketentuan pada persyaratan khusus jalur afirmasi;</a:t>
            </a:r>
            <a:endParaRPr lang="en-US" sz="1400" dirty="0"/>
          </a:p>
          <a:p>
            <a:pPr marL="631825" lvl="3" indent="-631825">
              <a:buFont typeface="+mj-lt"/>
              <a:buAutoNum type="alphaLcPeriod"/>
            </a:pPr>
            <a:r>
              <a:rPr lang="id-ID" sz="1600" dirty="0"/>
              <a:t>Calon murid baru SMA Negeri yang mendaftar pada jalur afirmasi hanya dapat memilih 1 (satu) sekolah yang dituju di dalam wilayah domisili;</a:t>
            </a:r>
            <a:endParaRPr lang="en-US" sz="1400" dirty="0"/>
          </a:p>
          <a:p>
            <a:pPr marL="631825" lvl="3" indent="-631825">
              <a:buFont typeface="+mj-lt"/>
              <a:buAutoNum type="alphaLcPeriod"/>
            </a:pPr>
            <a:r>
              <a:rPr lang="id-ID" sz="1600" dirty="0"/>
              <a:t>Mengunduh bukti pendaftaran SPMB Online Tahun Ajaran 202</a:t>
            </a:r>
            <a:r>
              <a:rPr lang="en-US" altLang="id-ID" sz="1600" dirty="0"/>
              <a:t>6</a:t>
            </a:r>
            <a:r>
              <a:rPr lang="id-ID" sz="1600" dirty="0"/>
              <a:t>/202</a:t>
            </a:r>
            <a:r>
              <a:rPr lang="en-US" altLang="id-ID" sz="1600" dirty="0"/>
              <a:t>7</a:t>
            </a:r>
            <a:r>
              <a:rPr lang="id-ID" sz="1600" dirty="0"/>
              <a:t>;</a:t>
            </a:r>
            <a:endParaRPr lang="en-US" sz="1400" dirty="0"/>
          </a:p>
          <a:p>
            <a:pPr marL="631825" lvl="3" indent="-631825">
              <a:buFont typeface="+mj-lt"/>
              <a:buAutoNum type="alphaLcPeriod"/>
            </a:pPr>
            <a:r>
              <a:rPr lang="id-ID" sz="1600" dirty="0"/>
              <a:t>Calon murid baru SMA Negeri yang sudah memilih sekolah dan mendapatkan bukti pendaftaran </a:t>
            </a:r>
            <a:r>
              <a:rPr lang="id-ID" sz="1600" b="1" dirty="0"/>
              <a:t>WAJIB DATANG</a:t>
            </a:r>
            <a:r>
              <a:rPr lang="id-ID" sz="1600" dirty="0"/>
              <a:t> ke sekolah dengan membawa dokumen asli yang sudah diunggah untuk melakukan proses verifikasi dan validasi;</a:t>
            </a:r>
          </a:p>
        </p:txBody>
      </p:sp>
      <p:sp>
        <p:nvSpPr>
          <p:cNvPr id="4" name="TextBox 3"/>
          <p:cNvSpPr txBox="1"/>
          <p:nvPr/>
        </p:nvSpPr>
        <p:spPr>
          <a:xfrm>
            <a:off x="707640" y="908720"/>
            <a:ext cx="5352456" cy="461665"/>
          </a:xfrm>
          <a:prstGeom prst="rect">
            <a:avLst/>
          </a:prstGeom>
          <a:noFill/>
        </p:spPr>
        <p:txBody>
          <a:bodyPr wrap="square" rtlCol="0">
            <a:spAutoFit/>
          </a:bodyPr>
          <a:lstStyle/>
          <a:p>
            <a:r>
              <a:rPr lang="en-GB" sz="2400" b="1" dirty="0"/>
              <a:t>A. </a:t>
            </a:r>
            <a:r>
              <a:rPr lang="id-ID" sz="2400" b="1" dirty="0"/>
              <a:t>Tata Cara Pendaftaran SPMB</a:t>
            </a:r>
            <a:endParaRPr lang="en-US" sz="2400" dirty="0"/>
          </a:p>
        </p:txBody>
      </p:sp>
      <p:sp>
        <p:nvSpPr>
          <p:cNvPr id="5" name="TextBox 4"/>
          <p:cNvSpPr txBox="1"/>
          <p:nvPr/>
        </p:nvSpPr>
        <p:spPr>
          <a:xfrm>
            <a:off x="1115695" y="1341120"/>
            <a:ext cx="4051935" cy="334010"/>
          </a:xfrm>
          <a:prstGeom prst="rect">
            <a:avLst/>
          </a:prstGeom>
          <a:noFill/>
        </p:spPr>
        <p:txBody>
          <a:bodyPr wrap="square" rtlCol="0">
            <a:noAutofit/>
          </a:bodyPr>
          <a:lstStyle/>
          <a:p>
            <a:pPr marL="0" lvl="2"/>
            <a:r>
              <a:rPr lang="en-GB" sz="2800" dirty="0"/>
              <a:t>1. </a:t>
            </a:r>
            <a:r>
              <a:rPr lang="id-ID" sz="2800" dirty="0"/>
              <a:t>Jalur Afirmasi</a:t>
            </a:r>
            <a:endParaRPr lang="en-US" sz="2400" dirty="0"/>
          </a:p>
        </p:txBody>
      </p:sp>
      <p:pic>
        <p:nvPicPr>
          <p:cNvPr id="9"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7380312" y="6328864"/>
            <a:ext cx="1763688" cy="480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784126"/>
            <a:ext cx="7543800" cy="3886200"/>
          </a:xfrm>
        </p:spPr>
        <p:txBody>
          <a:bodyPr anchor="t" anchorCtr="0">
            <a:noAutofit/>
          </a:bodyPr>
          <a:lstStyle/>
          <a:p>
            <a:pPr marL="538480" lvl="3" indent="-498475">
              <a:buFont typeface="+mj-lt"/>
              <a:buAutoNum type="alphaLcPeriod"/>
            </a:pPr>
            <a:r>
              <a:rPr lang="id-ID" sz="1800" dirty="0"/>
              <a:t>Calon murid baru SMA Negeri login ke situs </a:t>
            </a:r>
            <a:r>
              <a:rPr lang="id-ID" sz="1800" i="1" dirty="0"/>
              <a:t>spmb.sumbarprov.go.id</a:t>
            </a:r>
            <a:r>
              <a:rPr lang="id-ID" sz="1800" dirty="0"/>
              <a:t> menggunakan </a:t>
            </a:r>
            <a:r>
              <a:rPr lang="id-ID" sz="1800" i="1" dirty="0"/>
              <a:t>Username</a:t>
            </a:r>
            <a:r>
              <a:rPr lang="id-ID" sz="1800" dirty="0"/>
              <a:t> dan </a:t>
            </a:r>
            <a:r>
              <a:rPr lang="id-ID" sz="1800" i="1" dirty="0"/>
              <a:t>Password</a:t>
            </a:r>
            <a:r>
              <a:rPr lang="id-ID" sz="1800" dirty="0"/>
              <a:t> yang sudah dibuat sebelumnya;</a:t>
            </a:r>
            <a:endParaRPr lang="en-US" sz="1600" dirty="0"/>
          </a:p>
          <a:p>
            <a:pPr marL="538480" lvl="3" indent="-498475">
              <a:buFont typeface="+mj-lt"/>
              <a:buAutoNum type="alphaLcPeriod"/>
            </a:pPr>
            <a:r>
              <a:rPr lang="id-ID" sz="1800" dirty="0"/>
              <a:t>Bagi calon murid baru SMA Negeri yang mendaftar pada jalur mutasi wajib mengunggah dokumen pendukung sesuai dengan ketentuan pada persyaratan khusus jalur mutasi;</a:t>
            </a:r>
            <a:endParaRPr lang="en-US" sz="1600" dirty="0"/>
          </a:p>
          <a:p>
            <a:pPr marL="538480" lvl="3" indent="-498475">
              <a:buFont typeface="+mj-lt"/>
              <a:buAutoNum type="alphaLcPeriod"/>
            </a:pPr>
            <a:r>
              <a:rPr lang="id-ID" sz="1800" dirty="0"/>
              <a:t>Calon murid baru SMA Negeri yang mendaftar pada jalur mutasi hanya dapat memilih 1 (satu) sekolah yang dituju;</a:t>
            </a:r>
            <a:endParaRPr lang="en-US" sz="1600" dirty="0"/>
          </a:p>
          <a:p>
            <a:pPr marL="538480" lvl="3" indent="-498475">
              <a:buFont typeface="+mj-lt"/>
              <a:buAutoNum type="alphaLcPeriod"/>
            </a:pPr>
            <a:r>
              <a:rPr lang="id-ID" sz="1800" dirty="0"/>
              <a:t>Calon murid baru SMA Negeri dari kategori anak GTK yang mendaftar pada jalur mutasi hanya dapat mendaftar di sekolah tempat orang tua bertugas;</a:t>
            </a:r>
            <a:endParaRPr lang="en-US" sz="1600" dirty="0"/>
          </a:p>
          <a:p>
            <a:pPr marL="538480" lvl="3" indent="-498475">
              <a:buFont typeface="+mj-lt"/>
              <a:buAutoNum type="alphaLcPeriod"/>
            </a:pPr>
            <a:r>
              <a:rPr lang="id-ID" sz="1800" dirty="0"/>
              <a:t>Mengunduh bukti pendaftaran SPMB Online Tahun Ajaran 2025/2026;</a:t>
            </a:r>
            <a:endParaRPr lang="en-US" sz="1600" dirty="0"/>
          </a:p>
          <a:p>
            <a:pPr marL="538480" lvl="3" indent="-498475">
              <a:buFont typeface="+mj-lt"/>
              <a:buAutoNum type="alphaLcPeriod"/>
            </a:pPr>
            <a:r>
              <a:rPr lang="id-ID" sz="1800" dirty="0"/>
              <a:t>Calon murid baru SMA Negeri yang sudah memilih sekolah dan mendapatkan bukti pendaftaran </a:t>
            </a:r>
            <a:r>
              <a:rPr lang="id-ID" sz="1800" b="1" dirty="0"/>
              <a:t>WAJIB DATANG</a:t>
            </a:r>
            <a:r>
              <a:rPr lang="id-ID" sz="1800" dirty="0"/>
              <a:t> ke sekolah dengan membawa dokumen asli yang sudah diunggah untuk melakukan proses verifikasi dan validasi;</a:t>
            </a:r>
            <a:endParaRPr lang="en-US" sz="1600" dirty="0"/>
          </a:p>
          <a:p>
            <a:pPr marL="0" indent="0">
              <a:buNone/>
            </a:pPr>
            <a:endParaRPr lang="en-US" sz="1600" dirty="0"/>
          </a:p>
        </p:txBody>
      </p:sp>
      <p:sp>
        <p:nvSpPr>
          <p:cNvPr id="4" name="TextBox 3"/>
          <p:cNvSpPr txBox="1"/>
          <p:nvPr/>
        </p:nvSpPr>
        <p:spPr>
          <a:xfrm>
            <a:off x="539805" y="261025"/>
            <a:ext cx="4176464" cy="523220"/>
          </a:xfrm>
          <a:prstGeom prst="rect">
            <a:avLst/>
          </a:prstGeom>
          <a:noFill/>
        </p:spPr>
        <p:txBody>
          <a:bodyPr wrap="square" rtlCol="0">
            <a:spAutoFit/>
          </a:bodyPr>
          <a:lstStyle/>
          <a:p>
            <a:pPr marL="0" lvl="2"/>
            <a:r>
              <a:rPr lang="en-GB" sz="2800" dirty="0"/>
              <a:t>2. </a:t>
            </a:r>
            <a:r>
              <a:rPr lang="id-ID" sz="2800" dirty="0"/>
              <a:t>Jalur Mutasi</a:t>
            </a:r>
            <a:endParaRPr lang="en-US" sz="2400" dirty="0"/>
          </a:p>
        </p:txBody>
      </p:sp>
      <p:pic>
        <p:nvPicPr>
          <p:cNvPr id="5" name="Picture 3" descr="C:\Users\DAC\Downloads\komputer pinsil.jpg"/>
          <p:cNvPicPr>
            <a:picLocks noChangeAspect="1" noChangeArrowheads="1"/>
          </p:cNvPicPr>
          <p:nvPr/>
        </p:nvPicPr>
        <p:blipFill rotWithShape="1">
          <a:blip r:embed="rId2">
            <a:extLst>
              <a:ext uri="{28A0092B-C50C-407E-A947-70E740481C1C}">
                <a14:useLocalDpi xmlns:a14="http://schemas.microsoft.com/office/drawing/2010/main" val="0"/>
              </a:ext>
            </a:extLst>
          </a:blip>
          <a:srcRect l="9498" t="16501" r="7153" b="11065"/>
          <a:stretch>
            <a:fillRect/>
          </a:stretch>
        </p:blipFill>
        <p:spPr bwMode="auto">
          <a:xfrm>
            <a:off x="-180340" y="5027930"/>
            <a:ext cx="1595755" cy="18300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7308507" y="6309320"/>
            <a:ext cx="1835493" cy="4996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9935" y="650399"/>
            <a:ext cx="8352928" cy="5184576"/>
          </a:xfrm>
        </p:spPr>
        <p:txBody>
          <a:bodyPr>
            <a:noAutofit/>
          </a:bodyPr>
          <a:lstStyle/>
          <a:p>
            <a:pPr marL="538480" lvl="3" indent="-457200">
              <a:buFont typeface="+mj-lt"/>
              <a:buAutoNum type="alphaLcPeriod"/>
            </a:pPr>
            <a:r>
              <a:rPr lang="id-ID" sz="1600" dirty="0"/>
              <a:t>Calon murid baru SMA Negeri login ke situs </a:t>
            </a:r>
            <a:r>
              <a:rPr lang="id-ID" sz="1600" i="1" dirty="0"/>
              <a:t>spmb.sumbarprov.go.id</a:t>
            </a:r>
            <a:r>
              <a:rPr lang="id-ID" sz="1600" dirty="0"/>
              <a:t> menggunakan </a:t>
            </a:r>
            <a:r>
              <a:rPr lang="id-ID" sz="1600" i="1" dirty="0"/>
              <a:t>Username</a:t>
            </a:r>
            <a:r>
              <a:rPr lang="id-ID" sz="1600" dirty="0"/>
              <a:t> dan </a:t>
            </a:r>
            <a:r>
              <a:rPr lang="id-ID" sz="1600" i="1" dirty="0"/>
              <a:t>Password</a:t>
            </a:r>
            <a:r>
              <a:rPr lang="id-ID" sz="1600" dirty="0"/>
              <a:t> yang sudah dibuat sebelumnya;</a:t>
            </a:r>
            <a:endParaRPr lang="en-US" sz="1600" dirty="0"/>
          </a:p>
          <a:p>
            <a:pPr marL="538480" lvl="3" indent="-457200">
              <a:buFont typeface="+mj-lt"/>
              <a:buAutoNum type="alphaLcPeriod"/>
            </a:pPr>
            <a:r>
              <a:rPr lang="id-ID" sz="1600" dirty="0"/>
              <a:t>Bagi calon murid baru SMA Negeri yang mendaftar pada jalur presetasi akademik menggunakan nilai rapor wajib menginputkan rerata nilai kompetensi pengetahuan semua mata pelajaran semester 1 sampai semester 5, mengunggah scan rapor asli dari semester 1 sampai semester 5 serta mengunggah surat keterangan peringkat total nilai rapor dari satuan pendidikan asal;</a:t>
            </a:r>
            <a:endParaRPr lang="en-US" sz="1600" dirty="0"/>
          </a:p>
          <a:p>
            <a:pPr marL="538480" lvl="3" indent="-457200">
              <a:buFont typeface="+mj-lt"/>
              <a:buAutoNum type="alphaLcPeriod"/>
            </a:pPr>
            <a:r>
              <a:rPr lang="id-ID" sz="1600" dirty="0"/>
              <a:t>Bagi calon murid baru SMA Negeri yang mendaftar pada jalur prestasi akademik menggunakan sertifikat prestasi akademik yang dimiliki wajib mengisi data prestasi/penghargaan dan menggunggah bukti dokumen prestasi/penghargaan yang telah divalidasi oleh Pemerintah Daerah yang melaksanakan SPMB (Dinas Pendidikan/Cabang Dinas Pendidikan Provinsi Sumatera Barat) atau dikurasi oleh Kementerian sesuai dengan ketentuan pada persyaratan khusus jalur prestasi akademik;</a:t>
            </a:r>
            <a:endParaRPr lang="en-US" sz="1600" dirty="0"/>
          </a:p>
          <a:p>
            <a:pPr marL="538480" lvl="3" indent="-457200">
              <a:buFont typeface="+mj-lt"/>
              <a:buAutoNum type="alphaLcPeriod"/>
            </a:pPr>
            <a:r>
              <a:rPr lang="id-ID" sz="1600" dirty="0"/>
              <a:t>Calon murid baru SMA Negeri yang mendaftar pada jalur prestasi akademik hanya dapat memilih 1 (satu) sekolah yang dituju di dalam wilayah domisili atau di luar wilayah domisili;</a:t>
            </a:r>
            <a:endParaRPr lang="en-US" sz="1600" dirty="0"/>
          </a:p>
          <a:p>
            <a:pPr marL="538480" lvl="3" indent="-457200">
              <a:buFont typeface="+mj-lt"/>
              <a:buAutoNum type="alphaLcPeriod"/>
            </a:pPr>
            <a:r>
              <a:rPr lang="id-ID" sz="1600" dirty="0"/>
              <a:t>Mengunduh bukti pendaftaran SPMB Online Tahun Ajaran 202</a:t>
            </a:r>
            <a:r>
              <a:rPr lang="en-US" altLang="id-ID" sz="1600" dirty="0"/>
              <a:t>6</a:t>
            </a:r>
            <a:r>
              <a:rPr lang="id-ID" sz="1600" dirty="0"/>
              <a:t>/202</a:t>
            </a:r>
            <a:r>
              <a:rPr lang="en-US" altLang="id-ID" sz="1600" dirty="0"/>
              <a:t>7</a:t>
            </a:r>
            <a:r>
              <a:rPr lang="id-ID" sz="1600" dirty="0"/>
              <a:t>;</a:t>
            </a:r>
            <a:endParaRPr lang="en-US" sz="1600" dirty="0"/>
          </a:p>
          <a:p>
            <a:pPr marL="538480" lvl="3" indent="-457200">
              <a:buFont typeface="+mj-lt"/>
              <a:buAutoNum type="alphaLcPeriod"/>
            </a:pPr>
            <a:r>
              <a:rPr lang="id-ID" sz="1600" dirty="0"/>
              <a:t>Calon murid baru SMA Negeri yang sudah memilih sekolah dan mendapatkan bukti pendaftaran </a:t>
            </a:r>
            <a:r>
              <a:rPr lang="id-ID" sz="1600" b="1" dirty="0"/>
              <a:t>WAJIB DATANG</a:t>
            </a:r>
            <a:r>
              <a:rPr lang="id-ID" sz="1600" dirty="0"/>
              <a:t> ke sekolah dengan membawa dokumen asli yang sudah diunggah untuk melakukan proses verifikasi dan validasi;</a:t>
            </a:r>
            <a:endParaRPr lang="en-US" sz="1600" dirty="0"/>
          </a:p>
        </p:txBody>
      </p:sp>
      <p:sp>
        <p:nvSpPr>
          <p:cNvPr id="7" name="TextBox 6"/>
          <p:cNvSpPr txBox="1"/>
          <p:nvPr/>
        </p:nvSpPr>
        <p:spPr>
          <a:xfrm>
            <a:off x="467545" y="188382"/>
            <a:ext cx="3960440" cy="461665"/>
          </a:xfrm>
          <a:prstGeom prst="rect">
            <a:avLst/>
          </a:prstGeom>
          <a:noFill/>
        </p:spPr>
        <p:txBody>
          <a:bodyPr wrap="square" rtlCol="0">
            <a:spAutoFit/>
          </a:bodyPr>
          <a:lstStyle/>
          <a:p>
            <a:pPr marL="0" lvl="2"/>
            <a:r>
              <a:rPr lang="en-GB" sz="2400" dirty="0"/>
              <a:t>3. </a:t>
            </a:r>
            <a:r>
              <a:rPr lang="id-ID" sz="2400" dirty="0"/>
              <a:t>Jalur Prestasi Akademik</a:t>
            </a:r>
            <a:endParaRPr lang="en-US" sz="2000" dirty="0"/>
          </a:p>
        </p:txBody>
      </p:sp>
      <p:pic>
        <p:nvPicPr>
          <p:cNvPr id="4" name="Picture 2" descr="C:\Users\DAC\Downloads\spm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63" t="37273" r="3454" b="37636"/>
          <a:stretch>
            <a:fillRect/>
          </a:stretch>
        </p:blipFill>
        <p:spPr bwMode="auto">
          <a:xfrm>
            <a:off x="7308507" y="6309320"/>
            <a:ext cx="1835493" cy="4996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DAC\Downloads\daun 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809" y="5517315"/>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765175"/>
            <a:ext cx="7832725" cy="3886200"/>
          </a:xfrm>
        </p:spPr>
        <p:txBody>
          <a:bodyPr/>
          <a:lstStyle/>
          <a:p>
            <a:pPr marL="457200" lvl="3" indent="-457200">
              <a:buFont typeface="+mj-lt"/>
              <a:buAutoNum type="alphaLcPeriod"/>
            </a:pPr>
            <a:r>
              <a:rPr lang="id-ID" sz="1600" dirty="0"/>
              <a:t>Calon murid baru SMA Negeri login ke situs </a:t>
            </a:r>
            <a:r>
              <a:rPr lang="id-ID" sz="1600" i="1" dirty="0"/>
              <a:t>spmb.sumbarprov.go.id</a:t>
            </a:r>
            <a:r>
              <a:rPr lang="id-ID" sz="1600" dirty="0"/>
              <a:t> menggunakan </a:t>
            </a:r>
            <a:r>
              <a:rPr lang="id-ID" sz="1600" i="1" dirty="0"/>
              <a:t>Username</a:t>
            </a:r>
            <a:r>
              <a:rPr lang="id-ID" sz="1600" dirty="0"/>
              <a:t> dan </a:t>
            </a:r>
            <a:r>
              <a:rPr lang="id-ID" sz="1600" i="1" dirty="0"/>
              <a:t>Password</a:t>
            </a:r>
            <a:r>
              <a:rPr lang="id-ID" sz="1600" dirty="0"/>
              <a:t> yang sudah dibuat sebelumnya;</a:t>
            </a:r>
            <a:endParaRPr lang="en-US" sz="1400" dirty="0"/>
          </a:p>
          <a:p>
            <a:pPr marL="457200" lvl="3" indent="-457200">
              <a:buFont typeface="+mj-lt"/>
              <a:buAutoNum type="alphaLcPeriod"/>
            </a:pPr>
            <a:r>
              <a:rPr lang="id-ID" sz="1600" dirty="0"/>
              <a:t>Bagi calon murid baru SMA Negeri yang mendaftar pada jalur prestasi nonakademik menggunakan sertifikat prestasi nonakademik yang dimiliki wajib mengisi data prestasi/penghargaan dan menggunggah bukti dokumen prestasi/penghargaan yang telah divalidasi oleh Pemerintah Daerah yang melaksanakan SPMB (Dinas Pendidikan/Cabang Dinas Pendidikan Provinsi Sumatera Barat) atau dikurasi oleh Kementerian sesuai dengan ketentuan pada persyaratan khusus jalur prestasi nonakademik;</a:t>
            </a:r>
            <a:endParaRPr lang="en-US" sz="1400" dirty="0"/>
          </a:p>
          <a:p>
            <a:pPr marL="457200" lvl="3" indent="-457200">
              <a:buFont typeface="+mj-lt"/>
              <a:buAutoNum type="alphaLcPeriod"/>
            </a:pPr>
            <a:r>
              <a:rPr lang="id-ID" sz="1600" dirty="0"/>
              <a:t>Calon murid baru SMA Negeri yang mendaftar pada jalur prestasi nonakademik hanya dapat memilih 1 (satu) sekolah yang dituju di dalam wilayah domisili atau di luar wilayah domisili;</a:t>
            </a:r>
            <a:endParaRPr lang="en-US" sz="1400" dirty="0"/>
          </a:p>
          <a:p>
            <a:pPr marL="457200" lvl="3" indent="-457200">
              <a:buFont typeface="+mj-lt"/>
              <a:buAutoNum type="alphaLcPeriod"/>
            </a:pPr>
            <a:r>
              <a:rPr lang="id-ID" sz="1600" dirty="0"/>
              <a:t>Mengunduh bukti pendaftaran SPMB Online Tahun Ajaran 202</a:t>
            </a:r>
            <a:r>
              <a:rPr lang="en-US" altLang="id-ID" sz="1600" dirty="0"/>
              <a:t>6</a:t>
            </a:r>
            <a:r>
              <a:rPr lang="id-ID" sz="1600" dirty="0"/>
              <a:t>/202</a:t>
            </a:r>
            <a:r>
              <a:rPr lang="en-US" altLang="id-ID" sz="1600" dirty="0"/>
              <a:t>7</a:t>
            </a:r>
            <a:r>
              <a:rPr lang="id-ID" sz="1600" dirty="0"/>
              <a:t>;</a:t>
            </a:r>
            <a:endParaRPr lang="en-US" sz="1400" dirty="0"/>
          </a:p>
          <a:p>
            <a:pPr marL="457200" lvl="3" indent="-457200">
              <a:buFont typeface="+mj-lt"/>
              <a:buAutoNum type="alphaLcPeriod"/>
            </a:pPr>
            <a:r>
              <a:rPr lang="id-ID" sz="1600" dirty="0"/>
              <a:t>Calon murid baru SMA Negeri yang sudah memilih sekolah dan mendapatkan bukti pendaftaran </a:t>
            </a:r>
            <a:r>
              <a:rPr lang="id-ID" sz="1600" b="1" dirty="0"/>
              <a:t>WAJIB DATANG</a:t>
            </a:r>
            <a:r>
              <a:rPr lang="id-ID" sz="1600" dirty="0"/>
              <a:t> ke sekolah dengan membawa dokumen asli yang sudah diunggah untuk melakukan proses verifikasi dan validasi;</a:t>
            </a:r>
            <a:endParaRPr lang="en-US" sz="1400" dirty="0"/>
          </a:p>
          <a:p>
            <a:pPr marL="457200" lvl="3" indent="-457200">
              <a:buFont typeface="+mj-lt"/>
              <a:buAutoNum type="alphaLcPeriod"/>
            </a:pPr>
            <a:r>
              <a:rPr lang="id-ID" sz="1600" dirty="0"/>
              <a:t>Khusus bagi calon murid baru yang memiliki sertifikat </a:t>
            </a:r>
            <a:r>
              <a:rPr lang="en-US" sz="1600" dirty="0" err="1"/>
              <a:t>Hafidz</a:t>
            </a:r>
            <a:r>
              <a:rPr lang="en-US" sz="1600" dirty="0"/>
              <a:t> Qur’an </a:t>
            </a:r>
            <a:r>
              <a:rPr lang="en-US" sz="1600" dirty="0" err="1"/>
              <a:t>akan</a:t>
            </a:r>
            <a:r>
              <a:rPr lang="en-US" sz="1600" dirty="0"/>
              <a:t> </a:t>
            </a:r>
            <a:r>
              <a:rPr lang="en-US" sz="1600" dirty="0" err="1"/>
              <a:t>diverifikasi</a:t>
            </a:r>
            <a:r>
              <a:rPr lang="en-US" sz="1600" dirty="0"/>
              <a:t> </a:t>
            </a:r>
            <a:r>
              <a:rPr lang="en-US" sz="1600" dirty="0" err="1"/>
              <a:t>dan</a:t>
            </a:r>
            <a:r>
              <a:rPr lang="en-US" sz="1600" dirty="0"/>
              <a:t> </a:t>
            </a:r>
            <a:r>
              <a:rPr lang="en-US" sz="1600" dirty="0" err="1"/>
              <a:t>diuji</a:t>
            </a:r>
            <a:r>
              <a:rPr lang="en-US" sz="1600" dirty="0"/>
              <a:t> </a:t>
            </a:r>
            <a:r>
              <a:rPr lang="en-US" sz="1600" dirty="0" err="1"/>
              <a:t>ulang</a:t>
            </a:r>
            <a:r>
              <a:rPr lang="en-US" sz="1600" dirty="0"/>
              <a:t> </a:t>
            </a:r>
            <a:r>
              <a:rPr lang="en-US" sz="1600" dirty="0" err="1"/>
              <a:t>oleh</a:t>
            </a:r>
            <a:r>
              <a:rPr lang="en-US" sz="1600" dirty="0"/>
              <a:t> </a:t>
            </a:r>
            <a:r>
              <a:rPr lang="en-US" sz="1600" dirty="0" err="1"/>
              <a:t>sekolah</a:t>
            </a:r>
            <a:r>
              <a:rPr lang="en-US" sz="1600" dirty="0"/>
              <a:t> yang </a:t>
            </a:r>
            <a:r>
              <a:rPr lang="en-US" sz="1600" dirty="0" err="1"/>
              <a:t>dituju</a:t>
            </a:r>
            <a:r>
              <a:rPr lang="en-US" sz="1600" dirty="0"/>
              <a:t>.</a:t>
            </a:r>
          </a:p>
          <a:p>
            <a:endParaRPr lang="en-US" sz="1600" dirty="0"/>
          </a:p>
        </p:txBody>
      </p:sp>
      <p:sp>
        <p:nvSpPr>
          <p:cNvPr id="4" name="TextBox 3"/>
          <p:cNvSpPr txBox="1"/>
          <p:nvPr/>
        </p:nvSpPr>
        <p:spPr>
          <a:xfrm>
            <a:off x="323215" y="188595"/>
            <a:ext cx="4983480" cy="460375"/>
          </a:xfrm>
          <a:prstGeom prst="rect">
            <a:avLst/>
          </a:prstGeom>
          <a:noFill/>
        </p:spPr>
        <p:txBody>
          <a:bodyPr wrap="square" rtlCol="0">
            <a:spAutoFit/>
          </a:bodyPr>
          <a:lstStyle/>
          <a:p>
            <a:pPr marL="0" lvl="2"/>
            <a:r>
              <a:rPr lang="en-GB" sz="2400" dirty="0"/>
              <a:t>4. </a:t>
            </a:r>
            <a:r>
              <a:rPr lang="id-ID" sz="2400" dirty="0"/>
              <a:t>Jalur Prestasi Nonakademik</a:t>
            </a:r>
            <a:endParaRPr lang="en-US" sz="2000" dirty="0"/>
          </a:p>
        </p:txBody>
      </p:sp>
      <p:pic>
        <p:nvPicPr>
          <p:cNvPr id="5" name="Picture 2" descr="C:\Users\DAC\Downloads\spm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63" t="37273" r="3454" b="37636"/>
          <a:stretch>
            <a:fillRect/>
          </a:stretch>
        </p:blipFill>
        <p:spPr bwMode="auto">
          <a:xfrm>
            <a:off x="4499610" y="5949315"/>
            <a:ext cx="3388995" cy="9226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DAC\Downloads\daun 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6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AC\Downloads\pngtree-ilustrasi-murid-sekolah-dengan-hijab-png-image_61144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675079"/>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87624" y="188641"/>
            <a:ext cx="6552728" cy="864096"/>
          </a:xfrm>
        </p:spPr>
        <p:txBody>
          <a:bodyPr>
            <a:normAutofit/>
          </a:bodyPr>
          <a:lstStyle/>
          <a:p>
            <a:pPr algn="ctr"/>
            <a:r>
              <a:rPr lang="en-ID" sz="4400" kern="0" dirty="0"/>
              <a:t>PERSYARATAN SPMB</a:t>
            </a:r>
            <a:endParaRPr lang="en-US" sz="4400" dirty="0"/>
          </a:p>
        </p:txBody>
      </p:sp>
      <p:sp>
        <p:nvSpPr>
          <p:cNvPr id="3" name="Content Placeholder 2"/>
          <p:cNvSpPr>
            <a:spLocks noGrp="1"/>
          </p:cNvSpPr>
          <p:nvPr>
            <p:ph idx="1"/>
          </p:nvPr>
        </p:nvSpPr>
        <p:spPr>
          <a:xfrm>
            <a:off x="683568" y="2044411"/>
            <a:ext cx="7473730" cy="4291386"/>
          </a:xfrm>
        </p:spPr>
        <p:txBody>
          <a:bodyPr>
            <a:normAutofit fontScale="77500" lnSpcReduction="20000"/>
          </a:bodyPr>
          <a:lstStyle/>
          <a:p>
            <a:pPr marL="342900" lvl="2" indent="-342900">
              <a:buFont typeface="+mj-lt"/>
              <a:buAutoNum type="arabicPeriod"/>
            </a:pPr>
            <a:r>
              <a:rPr lang="id-ID" sz="1900" dirty="0">
                <a:latin typeface="Tahoma" panose="020B0604030504040204" pitchFamily="34" charset="0"/>
                <a:ea typeface="Tahoma" panose="020B0604030504040204" pitchFamily="34" charset="0"/>
                <a:cs typeface="Tahoma" panose="020B0604030504040204" pitchFamily="34" charset="0"/>
              </a:rPr>
              <a:t>Calon murid baru SMA Negeri dan SMK Negeri berusia paling tinggi 21 (dua puluh satu) tahun pada tanggal 1 Juli tahun berjalan yang dibuktikan dengan:</a:t>
            </a:r>
            <a:endParaRPr lang="en-US" sz="1900" dirty="0">
              <a:latin typeface="Tahoma" panose="020B0604030504040204" pitchFamily="34" charset="0"/>
              <a:ea typeface="Tahoma" panose="020B0604030504040204" pitchFamily="34" charset="0"/>
              <a:cs typeface="Tahoma" panose="020B0604030504040204" pitchFamily="34" charset="0"/>
            </a:endParaRPr>
          </a:p>
          <a:p>
            <a:pPr marL="831850" lvl="0" indent="-457200">
              <a:buFont typeface="+mj-lt"/>
              <a:buAutoNum type="alphaLcPeriod"/>
            </a:pPr>
            <a:r>
              <a:rPr lang="id-ID" sz="1900" dirty="0">
                <a:latin typeface="Tahoma" panose="020B0604030504040204" pitchFamily="34" charset="0"/>
                <a:ea typeface="Tahoma" panose="020B0604030504040204" pitchFamily="34" charset="0"/>
                <a:cs typeface="Tahoma" panose="020B0604030504040204" pitchFamily="34" charset="0"/>
              </a:rPr>
              <a:t>akta kelahiran; atau</a:t>
            </a:r>
            <a:endParaRPr lang="en-US" sz="1900" dirty="0">
              <a:latin typeface="Tahoma" panose="020B0604030504040204" pitchFamily="34" charset="0"/>
              <a:ea typeface="Tahoma" panose="020B0604030504040204" pitchFamily="34" charset="0"/>
              <a:cs typeface="Tahoma" panose="020B0604030504040204" pitchFamily="34" charset="0"/>
            </a:endParaRPr>
          </a:p>
          <a:p>
            <a:pPr marL="831850" indent="-457200">
              <a:buFont typeface="+mj-lt"/>
              <a:buAutoNum type="alphaLcPeriod"/>
            </a:pPr>
            <a:r>
              <a:rPr lang="id-ID" sz="1900" dirty="0">
                <a:latin typeface="Tahoma" panose="020B0604030504040204" pitchFamily="34" charset="0"/>
                <a:ea typeface="Tahoma" panose="020B0604030504040204" pitchFamily="34" charset="0"/>
                <a:cs typeface="Tahoma" panose="020B0604030504040204" pitchFamily="34" charset="0"/>
              </a:rPr>
              <a:t>surat keterangan lahir yang dikeluarkan oleh pihak yang berwenang dan dilegalisasi oleh lurah/kepala desa/wali nagari atau pejabat setempat lain yang berwenang sesuai dengan domisili calon murid</a:t>
            </a:r>
            <a:r>
              <a:rPr lang="en-GB" sz="1900" dirty="0">
                <a:latin typeface="Tahoma" panose="020B0604030504040204" pitchFamily="34" charset="0"/>
                <a:ea typeface="Tahoma" panose="020B0604030504040204" pitchFamily="34" charset="0"/>
                <a:cs typeface="Tahoma" panose="020B0604030504040204" pitchFamily="34" charset="0"/>
              </a:rPr>
              <a:t>.</a:t>
            </a:r>
          </a:p>
          <a:p>
            <a:pPr marL="374650" indent="0">
              <a:buNone/>
            </a:pPr>
            <a:r>
              <a:rPr lang="en-GB" sz="1900" b="1" dirty="0">
                <a:latin typeface="Tahoma" panose="020B0604030504040204" pitchFamily="34" charset="0"/>
                <a:ea typeface="Tahoma" panose="020B0604030504040204" pitchFamily="34" charset="0"/>
                <a:cs typeface="Tahoma" panose="020B0604030504040204" pitchFamily="34" charset="0"/>
              </a:rPr>
              <a:t>(</a:t>
            </a:r>
            <a:r>
              <a:rPr lang="id-ID" sz="1900" b="1" dirty="0"/>
              <a:t>Persyaratan usia dikecualikan untuk calon murid baru penyandang disabilitas</a:t>
            </a:r>
            <a:r>
              <a:rPr lang="en-GB" sz="1900" b="1" dirty="0"/>
              <a:t>).</a:t>
            </a:r>
          </a:p>
          <a:p>
            <a:pPr marL="374650" indent="0">
              <a:buNone/>
            </a:pPr>
            <a:endParaRPr lang="en-GB" sz="13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mj-lt"/>
              <a:buAutoNum type="arabicPeriod" startAt="2"/>
            </a:pPr>
            <a:r>
              <a:rPr lang="id-ID" sz="1900" dirty="0"/>
              <a:t>Calon murid baru jenjang SMA Negeri dan SMK Negeri telah menyelesaikan kelas 9 (sembilan) SMP/MTs, atau bentuk lain yang sederajat atau lanjutan dari hasil belajar yang diakui sama atau setara SMP/MTs dibuktikan dengan ijazah atau dokumen lain yang menyatakan kelulusan misalnya Surat Keterangan Lulus (SKL);</a:t>
            </a:r>
            <a:endParaRPr lang="en-GB" sz="1900" dirty="0"/>
          </a:p>
          <a:p>
            <a:pPr marL="463550" lvl="2" indent="-457200">
              <a:buFont typeface="+mj-lt"/>
              <a:buAutoNum type="arabicPeriod" startAt="3"/>
            </a:pPr>
            <a:r>
              <a:rPr lang="id-ID" sz="1900" dirty="0"/>
              <a:t>Calon murid baru jenjang SMA Negeri dan SMK Negeri merupakan lulusan SMP/MTs, dan bentuk lain yang sederajat atau lanjutan dari hasil belajar yang diakui sama dan/atau setara SMP/MTs tahun berjalan serta lulusan tahun sebelumnya;</a:t>
            </a:r>
            <a:endParaRPr lang="en-US" sz="1900" dirty="0"/>
          </a:p>
          <a:p>
            <a:pPr marL="457200" indent="-457200">
              <a:buFont typeface="+mj-lt"/>
              <a:buAutoNum type="arabicPeriod" startAt="4"/>
            </a:pPr>
            <a:r>
              <a:rPr lang="id-ID" sz="1900" dirty="0"/>
              <a:t>Calon murid baru yang sudah diterima di sekolah boarding negeri tidak dapat mengikuti SPMB baik ke SMA Negeri maupun ke SMK Negeri</a:t>
            </a:r>
            <a:r>
              <a:rPr lang="id-ID" dirty="0"/>
              <a:t>;</a:t>
            </a:r>
            <a:endParaRPr lang="en-GB" sz="4000" dirty="0">
              <a:latin typeface="Tahoma" panose="020B0604030504040204" pitchFamily="34" charset="0"/>
              <a:ea typeface="Tahoma" panose="020B0604030504040204" pitchFamily="34" charset="0"/>
              <a:cs typeface="Tahoma" panose="020B0604030504040204" pitchFamily="34" charset="0"/>
            </a:endParaRPr>
          </a:p>
          <a:p>
            <a:pPr marL="37465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55577" y="1675079"/>
            <a:ext cx="2880320" cy="369332"/>
          </a:xfrm>
          <a:prstGeom prst="rect">
            <a:avLst/>
          </a:prstGeom>
          <a:noFill/>
        </p:spPr>
        <p:txBody>
          <a:bodyPr wrap="square" rtlCol="0">
            <a:spAutoFit/>
          </a:bodyPr>
          <a:lstStyle/>
          <a:p>
            <a:endParaRPr lang="en-US" dirty="0"/>
          </a:p>
        </p:txBody>
      </p:sp>
      <p:sp>
        <p:nvSpPr>
          <p:cNvPr id="5" name="TextBox 4"/>
          <p:cNvSpPr txBox="1"/>
          <p:nvPr/>
        </p:nvSpPr>
        <p:spPr>
          <a:xfrm>
            <a:off x="683568" y="1196752"/>
            <a:ext cx="4674577" cy="461665"/>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marL="0" lvl="1"/>
            <a:r>
              <a:rPr lang="en-ID" sz="2400" dirty="0">
                <a:solidFill>
                  <a:schemeClr val="tx1"/>
                </a:solidFill>
              </a:rPr>
              <a:t>PERSYARATAN UMUM</a:t>
            </a:r>
            <a:endParaRPr lang="en-US" sz="2000" dirty="0">
              <a:solidFill>
                <a:schemeClr val="tx1"/>
              </a:solidFill>
            </a:endParaRPr>
          </a:p>
        </p:txBody>
      </p:sp>
      <p:pic>
        <p:nvPicPr>
          <p:cNvPr id="8"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7308304" y="6309264"/>
            <a:ext cx="1835696" cy="4996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91" y="5517315"/>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DAC\Downloads\download (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 y="4742815"/>
            <a:ext cx="2048510" cy="20485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149985" y="1125220"/>
            <a:ext cx="6844030" cy="4523740"/>
          </a:xfrm>
        </p:spPr>
        <p:txBody>
          <a:bodyPr>
            <a:normAutofit/>
          </a:bodyPr>
          <a:lstStyle/>
          <a:p>
            <a:pPr marL="457200" lvl="3" indent="-457200">
              <a:buFont typeface="+mj-lt"/>
              <a:buAutoNum type="alphaLcPeriod"/>
            </a:pPr>
            <a:r>
              <a:rPr lang="id-ID" dirty="0"/>
              <a:t>Calon murid baru SMA Negeri login ke situs </a:t>
            </a:r>
            <a:r>
              <a:rPr lang="id-ID" i="1" dirty="0"/>
              <a:t>spmb.sumbarprov.go.id</a:t>
            </a:r>
            <a:r>
              <a:rPr lang="id-ID" dirty="0"/>
              <a:t> menggunakan </a:t>
            </a:r>
            <a:r>
              <a:rPr lang="id-ID" i="1" dirty="0"/>
              <a:t>Username</a:t>
            </a:r>
            <a:r>
              <a:rPr lang="id-ID" dirty="0"/>
              <a:t> dan </a:t>
            </a:r>
            <a:r>
              <a:rPr lang="id-ID" i="1" dirty="0"/>
              <a:t>Password</a:t>
            </a:r>
            <a:r>
              <a:rPr lang="id-ID" dirty="0"/>
              <a:t> yang sudah dibuat sebelumnya;</a:t>
            </a:r>
            <a:endParaRPr lang="en-US" sz="1800" dirty="0"/>
          </a:p>
          <a:p>
            <a:pPr marL="457200" lvl="3" indent="-457200">
              <a:buFont typeface="+mj-lt"/>
              <a:buAutoNum type="alphaLcPeriod"/>
            </a:pPr>
            <a:r>
              <a:rPr lang="id-ID" dirty="0"/>
              <a:t>Calon murid baru SMA Negeri yang mendaftar pada jalur domisili hanya dapat memilih 1 (satu) sekolah yang dituju di dalam wilayah domisili;</a:t>
            </a:r>
            <a:endParaRPr lang="en-US" sz="1800" dirty="0"/>
          </a:p>
          <a:p>
            <a:pPr marL="457200" lvl="3" indent="-457200">
              <a:buFont typeface="+mj-lt"/>
              <a:buAutoNum type="alphaLcPeriod"/>
            </a:pPr>
            <a:r>
              <a:rPr lang="id-ID" dirty="0"/>
              <a:t>Mengunduh bukti pendaftaran SPMB Online Tahun Ajaran 202</a:t>
            </a:r>
            <a:r>
              <a:rPr lang="en-US" altLang="id-ID" dirty="0"/>
              <a:t>6</a:t>
            </a:r>
            <a:r>
              <a:rPr lang="id-ID" dirty="0"/>
              <a:t>/202</a:t>
            </a:r>
            <a:r>
              <a:rPr lang="en-US" altLang="id-ID" dirty="0"/>
              <a:t>7</a:t>
            </a:r>
            <a:r>
              <a:rPr lang="id-ID" dirty="0"/>
              <a:t>;</a:t>
            </a:r>
            <a:endParaRPr lang="en-US" sz="1800" dirty="0"/>
          </a:p>
          <a:p>
            <a:pPr marL="457200" lvl="3" indent="-457200">
              <a:buFont typeface="+mj-lt"/>
              <a:buAutoNum type="alphaLcPeriod"/>
            </a:pPr>
            <a:r>
              <a:rPr lang="id-ID" dirty="0"/>
              <a:t>Calon murid baru SMA Negeri yang sudah memilih sekolah dan mendapatkan bukti pendaftaran </a:t>
            </a:r>
            <a:r>
              <a:rPr lang="id-ID" b="1" dirty="0"/>
              <a:t>WAJIB DATANG</a:t>
            </a:r>
            <a:r>
              <a:rPr lang="id-ID" dirty="0"/>
              <a:t> ke sekolah dengan membawa dokumen asli yang sudah diunggah untuk melakukan proses verifikasi dan validasi;</a:t>
            </a:r>
            <a:endParaRPr lang="en-US" sz="1800" dirty="0"/>
          </a:p>
        </p:txBody>
      </p:sp>
      <p:sp>
        <p:nvSpPr>
          <p:cNvPr id="4" name="TextBox 3"/>
          <p:cNvSpPr txBox="1"/>
          <p:nvPr/>
        </p:nvSpPr>
        <p:spPr>
          <a:xfrm>
            <a:off x="755576" y="548680"/>
            <a:ext cx="4104456" cy="523220"/>
          </a:xfrm>
          <a:prstGeom prst="rect">
            <a:avLst/>
          </a:prstGeom>
          <a:noFill/>
        </p:spPr>
        <p:txBody>
          <a:bodyPr wrap="square" rtlCol="0">
            <a:spAutoFit/>
          </a:bodyPr>
          <a:lstStyle/>
          <a:p>
            <a:r>
              <a:rPr lang="en-GB" sz="2800" dirty="0"/>
              <a:t>5. J</a:t>
            </a:r>
            <a:r>
              <a:rPr lang="id-ID" sz="2800" dirty="0"/>
              <a:t>alur Domisili</a:t>
            </a:r>
            <a:endParaRPr lang="en-US" sz="2800" dirty="0"/>
          </a:p>
        </p:txBody>
      </p:sp>
      <p:pic>
        <p:nvPicPr>
          <p:cNvPr id="6"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7308304" y="6309264"/>
            <a:ext cx="1835696" cy="4996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37203"/>
            <a:ext cx="8229600" cy="4525963"/>
          </a:xfrm>
        </p:spPr>
        <p:txBody>
          <a:bodyPr>
            <a:normAutofit/>
          </a:bodyPr>
          <a:lstStyle/>
          <a:p>
            <a:pPr marL="713105" lvl="3" indent="-457200">
              <a:buFont typeface="+mj-lt"/>
              <a:buAutoNum type="alphaLcPeriod"/>
            </a:pPr>
            <a:r>
              <a:rPr lang="id-ID" sz="2000" dirty="0"/>
              <a:t>Calon murid baru yang sudah mendaftar harus melakukan proses verifikasi dan validasi ke sekolah tujuan sesuai dengan jadwal yang telah ditentukan dengan membawa dokumen asli sesuai dengan persyaratan;</a:t>
            </a:r>
            <a:endParaRPr lang="en-US" sz="1600" dirty="0"/>
          </a:p>
          <a:p>
            <a:pPr marL="713105" lvl="3" indent="-457200">
              <a:buFont typeface="+mj-lt"/>
              <a:buAutoNum type="alphaLcPeriod"/>
            </a:pPr>
            <a:r>
              <a:rPr lang="id-ID" sz="2000" dirty="0"/>
              <a:t>Satuan pendidikan melakukan verifikasi dan validasi terhadap data dan dokumen persyaratan asli dari calon murid baru sesuai jadwal yang telah ditentukan;</a:t>
            </a:r>
            <a:endParaRPr lang="en-US" sz="1600" dirty="0"/>
          </a:p>
          <a:p>
            <a:pPr marL="713105" lvl="3" indent="-457200">
              <a:buFont typeface="+mj-lt"/>
              <a:buAutoNum type="alphaLcPeriod"/>
            </a:pPr>
            <a:r>
              <a:rPr lang="id-ID" sz="2000" dirty="0"/>
              <a:t>Jika hasil verifikasi dan validasi ditemukan pemalsuan dokumen maka calon murid baru dinyatakan tidak lolos seleksi.</a:t>
            </a:r>
            <a:endParaRPr lang="en-US" sz="1600" dirty="0"/>
          </a:p>
        </p:txBody>
      </p:sp>
      <p:sp>
        <p:nvSpPr>
          <p:cNvPr id="5" name="TextBox 4"/>
          <p:cNvSpPr txBox="1"/>
          <p:nvPr/>
        </p:nvSpPr>
        <p:spPr>
          <a:xfrm>
            <a:off x="539552" y="404666"/>
            <a:ext cx="4536504" cy="800219"/>
          </a:xfrm>
          <a:prstGeom prst="rect">
            <a:avLst/>
          </a:prstGeom>
          <a:noFill/>
        </p:spPr>
        <p:txBody>
          <a:bodyPr wrap="square" rtlCol="0">
            <a:spAutoFit/>
          </a:bodyPr>
          <a:lstStyle/>
          <a:p>
            <a:pPr marL="0" lvl="1"/>
            <a:r>
              <a:rPr lang="en-GB" sz="2800" b="1" dirty="0"/>
              <a:t>B. </a:t>
            </a:r>
            <a:r>
              <a:rPr lang="id-ID" sz="2800" b="1" dirty="0"/>
              <a:t>Seleksi SPMB</a:t>
            </a:r>
            <a:endParaRPr lang="en-US" sz="2400" dirty="0"/>
          </a:p>
          <a:p>
            <a:endParaRPr lang="en-US" dirty="0"/>
          </a:p>
        </p:txBody>
      </p:sp>
      <p:sp>
        <p:nvSpPr>
          <p:cNvPr id="6" name="TextBox 5"/>
          <p:cNvSpPr txBox="1"/>
          <p:nvPr/>
        </p:nvSpPr>
        <p:spPr>
          <a:xfrm>
            <a:off x="741680" y="1155700"/>
            <a:ext cx="5922010" cy="521970"/>
          </a:xfrm>
          <a:prstGeom prst="rect">
            <a:avLst/>
          </a:prstGeom>
          <a:noFill/>
        </p:spPr>
        <p:txBody>
          <a:bodyPr wrap="square" rtlCol="0">
            <a:spAutoFit/>
          </a:bodyPr>
          <a:lstStyle/>
          <a:p>
            <a:pPr marL="0" lvl="2"/>
            <a:r>
              <a:rPr lang="en-GB" sz="2400" dirty="0"/>
              <a:t>1</a:t>
            </a:r>
            <a:r>
              <a:rPr lang="en-GB" sz="2800" dirty="0"/>
              <a:t>. </a:t>
            </a:r>
            <a:r>
              <a:rPr lang="id-ID" sz="2800" dirty="0"/>
              <a:t>Mekanisme Verifikasi dan Validasi</a:t>
            </a:r>
            <a:endParaRPr lang="en-US" sz="2000" dirty="0"/>
          </a:p>
        </p:txBody>
      </p:sp>
      <p:pic>
        <p:nvPicPr>
          <p:cNvPr id="7" name="Picture 2" descr="C:\Users\DAC\Downloads\what-processin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604" y="4653136"/>
            <a:ext cx="2095500" cy="2095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7236296" y="6289664"/>
            <a:ext cx="1907704" cy="5192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1257" y="2636914"/>
            <a:ext cx="7715200" cy="3201219"/>
          </a:xfrm>
        </p:spPr>
        <p:txBody>
          <a:bodyPr>
            <a:normAutofit/>
          </a:bodyPr>
          <a:lstStyle/>
          <a:p>
            <a:pPr marL="538480" lvl="3" indent="-457200">
              <a:buFont typeface="+mj-lt"/>
              <a:buAutoNum type="arabicParenR"/>
            </a:pPr>
            <a:r>
              <a:rPr lang="id-ID" dirty="0"/>
              <a:t>Jarak domisili tempat tinggal terdekat calon murid baru ke satuan pendidikan atau sekolah tujuan;</a:t>
            </a:r>
            <a:endParaRPr lang="en-US" sz="1800" dirty="0"/>
          </a:p>
          <a:p>
            <a:pPr marL="538480" lvl="3" indent="-457200">
              <a:buFont typeface="+mj-lt"/>
              <a:buAutoNum type="arabicParenR"/>
            </a:pPr>
            <a:r>
              <a:rPr lang="id-ID" dirty="0"/>
              <a:t>Jika jarak domisili tempat tinggal terdekat ke satuan pendidikan atau sekolah tujuan sama, maka diperingkat berdasarkan usia calon murid baru yang lebih tua;</a:t>
            </a:r>
            <a:endParaRPr lang="en-US" sz="1800" dirty="0"/>
          </a:p>
          <a:p>
            <a:pPr marL="538480" lvl="3" indent="-457200">
              <a:buFont typeface="+mj-lt"/>
              <a:buAutoNum type="arabicParenR"/>
            </a:pPr>
            <a:r>
              <a:rPr lang="id-ID" dirty="0"/>
              <a:t>Jika jarak domisili tempat tinggal terdekat ke satuan pendidikan atau sekolah tujuan dan usia masih sama, maka diperingkat berdasarkan waktu pendaftaran.</a:t>
            </a:r>
            <a:endParaRPr lang="en-US" sz="1800" dirty="0"/>
          </a:p>
        </p:txBody>
      </p:sp>
      <p:sp>
        <p:nvSpPr>
          <p:cNvPr id="4" name="Rectangle 3"/>
          <p:cNvSpPr/>
          <p:nvPr/>
        </p:nvSpPr>
        <p:spPr>
          <a:xfrm>
            <a:off x="611560" y="548680"/>
            <a:ext cx="4824535" cy="461665"/>
          </a:xfrm>
          <a:prstGeom prst="rect">
            <a:avLst/>
          </a:prstGeom>
        </p:spPr>
        <p:txBody>
          <a:bodyPr wrap="square">
            <a:spAutoFit/>
          </a:bodyPr>
          <a:lstStyle/>
          <a:p>
            <a:pPr marL="268605" lvl="2"/>
            <a:r>
              <a:rPr lang="en-GB" sz="2400" b="1" dirty="0"/>
              <a:t>2. </a:t>
            </a:r>
            <a:r>
              <a:rPr lang="id-ID" sz="2400" b="1" dirty="0"/>
              <a:t>Mekanisme Perangkingan</a:t>
            </a:r>
            <a:endParaRPr lang="en-US" sz="2000" b="1" dirty="0"/>
          </a:p>
        </p:txBody>
      </p:sp>
      <p:sp>
        <p:nvSpPr>
          <p:cNvPr id="5" name="Rectangle 4"/>
          <p:cNvSpPr/>
          <p:nvPr/>
        </p:nvSpPr>
        <p:spPr>
          <a:xfrm>
            <a:off x="755576" y="1088657"/>
            <a:ext cx="2058833" cy="400110"/>
          </a:xfrm>
          <a:prstGeom prst="rect">
            <a:avLst/>
          </a:prstGeom>
        </p:spPr>
        <p:txBody>
          <a:bodyPr wrap="none">
            <a:spAutoFit/>
          </a:bodyPr>
          <a:lstStyle/>
          <a:p>
            <a:pPr marL="174625" lvl="3"/>
            <a:r>
              <a:rPr lang="en-GB" sz="2000" dirty="0"/>
              <a:t>a. </a:t>
            </a:r>
            <a:r>
              <a:rPr lang="id-ID" sz="2000" dirty="0"/>
              <a:t>Jalur Afirmasi</a:t>
            </a:r>
            <a:endParaRPr lang="en-US" dirty="0"/>
          </a:p>
        </p:txBody>
      </p:sp>
      <p:sp>
        <p:nvSpPr>
          <p:cNvPr id="6" name="TextBox 5"/>
          <p:cNvSpPr txBox="1"/>
          <p:nvPr/>
        </p:nvSpPr>
        <p:spPr>
          <a:xfrm>
            <a:off x="1259631" y="1700810"/>
            <a:ext cx="7416825" cy="646331"/>
          </a:xfrm>
          <a:prstGeom prst="rect">
            <a:avLst/>
          </a:prstGeom>
          <a:noFill/>
        </p:spPr>
        <p:txBody>
          <a:bodyPr wrap="square" rtlCol="0">
            <a:spAutoFit/>
          </a:bodyPr>
          <a:lstStyle/>
          <a:p>
            <a:r>
              <a:rPr lang="id-ID" dirty="0"/>
              <a:t>Apabila jumlah pendaftar melebihi kuota daya tampung sekolah, maka pemeringkatan berdasarkan urutan:</a:t>
            </a:r>
            <a:endParaRPr lang="en-US" dirty="0"/>
          </a:p>
        </p:txBody>
      </p:sp>
      <p:pic>
        <p:nvPicPr>
          <p:cNvPr id="7" name="Picture 2" descr="C:\Users\DAC\Downloads\spm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63" t="37273" r="3454" b="37636"/>
          <a:stretch>
            <a:fillRect/>
          </a:stretch>
        </p:blipFill>
        <p:spPr bwMode="auto">
          <a:xfrm>
            <a:off x="7308304" y="6309264"/>
            <a:ext cx="1835696" cy="499657"/>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DAC\Downloads\no-data 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30" y="4993005"/>
            <a:ext cx="1477645" cy="18649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412776"/>
            <a:ext cx="7543800" cy="3886200"/>
          </a:xfrm>
        </p:spPr>
        <p:txBody>
          <a:bodyPr>
            <a:normAutofit lnSpcReduction="10000"/>
          </a:bodyPr>
          <a:lstStyle/>
          <a:p>
            <a:pPr marL="0" indent="0">
              <a:buNone/>
            </a:pPr>
            <a:r>
              <a:rPr lang="id-ID" sz="2400" dirty="0"/>
              <a:t>Apabila jumlah pendaftar melebihi kuota daya tampung sekolah, maka pemeringkatan berdasarkan urutan:</a:t>
            </a:r>
            <a:endParaRPr lang="en-GB" sz="2400" dirty="0"/>
          </a:p>
          <a:p>
            <a:pPr marL="0" indent="0">
              <a:buNone/>
            </a:pPr>
            <a:endParaRPr lang="en-US" sz="2400" dirty="0"/>
          </a:p>
          <a:p>
            <a:pPr marL="538480" lvl="3" indent="-457200">
              <a:buFont typeface="+mj-lt"/>
              <a:buAutoNum type="arabicParenR"/>
            </a:pPr>
            <a:r>
              <a:rPr lang="id-ID" dirty="0"/>
              <a:t>Jarak tempat tinggal terdekat calon murid baru ke satuan pendidikan atau sekolah tujuan;</a:t>
            </a:r>
            <a:endParaRPr lang="en-US" sz="1800" dirty="0"/>
          </a:p>
          <a:p>
            <a:pPr marL="538480" lvl="3" indent="-457200">
              <a:buFont typeface="+mj-lt"/>
              <a:buAutoNum type="arabicParenR"/>
            </a:pPr>
            <a:r>
              <a:rPr lang="id-ID" dirty="0"/>
              <a:t>Jika jarak tempat tinggal terdekat ke satuan pendidikan atau sekolah tujuan sama, maka diperingkat berdasarkan usia calon murid baru yang lebih tua;</a:t>
            </a:r>
            <a:endParaRPr lang="en-US" sz="1800" dirty="0"/>
          </a:p>
          <a:p>
            <a:pPr marL="538480" lvl="3" indent="-457200">
              <a:buFont typeface="+mj-lt"/>
              <a:buAutoNum type="arabicParenR"/>
            </a:pPr>
            <a:r>
              <a:rPr lang="id-ID" dirty="0"/>
              <a:t>Jika jarak tempat tinggal terdekat ke satuan pendidikan atau sekolah tujuan dan usia masih sama, maka diperingkat berdasarkan waktu pendaftaran.</a:t>
            </a:r>
            <a:endParaRPr lang="en-US" sz="2800" dirty="0"/>
          </a:p>
          <a:p>
            <a:endParaRPr lang="en-US" dirty="0"/>
          </a:p>
        </p:txBody>
      </p:sp>
      <p:sp>
        <p:nvSpPr>
          <p:cNvPr id="4" name="TextBox 3"/>
          <p:cNvSpPr txBox="1"/>
          <p:nvPr/>
        </p:nvSpPr>
        <p:spPr>
          <a:xfrm>
            <a:off x="395536" y="761429"/>
            <a:ext cx="4824536" cy="523220"/>
          </a:xfrm>
          <a:prstGeom prst="rect">
            <a:avLst/>
          </a:prstGeom>
          <a:noFill/>
        </p:spPr>
        <p:txBody>
          <a:bodyPr wrap="square" rtlCol="0">
            <a:spAutoFit/>
          </a:bodyPr>
          <a:lstStyle/>
          <a:p>
            <a:pPr marL="0" lvl="3"/>
            <a:r>
              <a:rPr lang="en-GB" sz="2800" dirty="0"/>
              <a:t>b. </a:t>
            </a:r>
            <a:r>
              <a:rPr lang="id-ID" sz="2800" dirty="0"/>
              <a:t>Jalur Mutasi</a:t>
            </a:r>
            <a:endParaRPr lang="en-US" sz="2400" dirty="0"/>
          </a:p>
        </p:txBody>
      </p:sp>
      <p:pic>
        <p:nvPicPr>
          <p:cNvPr id="5" name="Picture 2" descr="C:\Users\DAC\Downloads\spm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63" t="37273" r="3454" b="37636"/>
          <a:stretch>
            <a:fillRect/>
          </a:stretch>
        </p:blipFill>
        <p:spPr bwMode="auto">
          <a:xfrm>
            <a:off x="4932045" y="6009005"/>
            <a:ext cx="2957195" cy="8051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DAC\Downloads\daun 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19" y="558907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DAC\Downloads\buku tumpukan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85" y="5157470"/>
            <a:ext cx="1670050" cy="1708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043102" y="981169"/>
            <a:ext cx="7543800" cy="3886200"/>
          </a:xfrm>
        </p:spPr>
        <p:txBody>
          <a:bodyPr>
            <a:normAutofit fontScale="90000" lnSpcReduction="10000"/>
          </a:bodyPr>
          <a:lstStyle/>
          <a:p>
            <a:pPr marL="174625" indent="0">
              <a:buNone/>
            </a:pPr>
            <a:r>
              <a:rPr lang="id-ID" sz="2600" dirty="0"/>
              <a:t>Apabila jumlah pendaftar melebihi kuota daya tampung sekolah, maka pemeringkatan berdasarkan urutan:</a:t>
            </a:r>
            <a:endParaRPr lang="en-US" sz="2600" dirty="0"/>
          </a:p>
          <a:p>
            <a:pPr marL="631825" lvl="3" indent="-457200">
              <a:buFont typeface="+mj-lt"/>
              <a:buAutoNum type="arabicParenR"/>
            </a:pPr>
            <a:r>
              <a:rPr lang="id-ID" dirty="0"/>
              <a:t>Jumlah rerata nilai rapor semester 1 sampai semester 5</a:t>
            </a:r>
            <a:r>
              <a:rPr lang="en-US" altLang="id-ID" dirty="0"/>
              <a:t> dikali 70% ditambah nilai TKA dikali 30%</a:t>
            </a:r>
            <a:r>
              <a:rPr lang="id-ID" dirty="0"/>
              <a:t> atau hasil pembobotan atas sertifikat prestasi akademik yang dimiliki;</a:t>
            </a:r>
            <a:endParaRPr lang="en-US" sz="1800" dirty="0"/>
          </a:p>
          <a:p>
            <a:pPr marL="631825" lvl="3" indent="-457200">
              <a:buFont typeface="+mj-lt"/>
              <a:buAutoNum type="arabicParenR"/>
            </a:pPr>
            <a:r>
              <a:rPr lang="id-ID" dirty="0"/>
              <a:t>Jika jumlah rerata nilai rapor </a:t>
            </a:r>
            <a:r>
              <a:rPr lang="en-US" altLang="id-ID" dirty="0"/>
              <a:t>ditambah TKA </a:t>
            </a:r>
            <a:r>
              <a:rPr lang="id-ID" dirty="0"/>
              <a:t>atau hasil pembobotan atas sertifikat prestasi akademik sama, maka diperingkat berdasarkan jarak tempat tinggal terdekat ke satuan pendidikan atau sekolah tujuan;</a:t>
            </a:r>
            <a:endParaRPr lang="en-US" sz="1800" dirty="0"/>
          </a:p>
          <a:p>
            <a:pPr marL="631825" lvl="3" indent="-457200">
              <a:buFont typeface="+mj-lt"/>
              <a:buAutoNum type="arabicParenR"/>
            </a:pPr>
            <a:r>
              <a:rPr lang="id-ID" dirty="0"/>
              <a:t>Jika jumlah rerata nilai rapor </a:t>
            </a:r>
            <a:r>
              <a:rPr lang="en-US" altLang="id-ID" dirty="0"/>
              <a:t>ditambah  TKA </a:t>
            </a:r>
            <a:r>
              <a:rPr lang="id-ID" dirty="0"/>
              <a:t>atau hasil pembobotan atas sertifikat prestasi akademik dan jarak tempat tinggal terdekat ke satuan pendidikan atau sekolah tujuan masih sama, maka diperingkat berdasarkan waktu pendaftaran.</a:t>
            </a:r>
            <a:endParaRPr lang="en-US" sz="2800" dirty="0"/>
          </a:p>
          <a:p>
            <a:endParaRPr lang="en-US" dirty="0"/>
          </a:p>
        </p:txBody>
      </p:sp>
      <p:sp>
        <p:nvSpPr>
          <p:cNvPr id="4" name="TextBox 3"/>
          <p:cNvSpPr txBox="1"/>
          <p:nvPr/>
        </p:nvSpPr>
        <p:spPr>
          <a:xfrm>
            <a:off x="755015" y="452755"/>
            <a:ext cx="4523105" cy="583565"/>
          </a:xfrm>
          <a:prstGeom prst="rect">
            <a:avLst/>
          </a:prstGeom>
          <a:noFill/>
        </p:spPr>
        <p:txBody>
          <a:bodyPr wrap="square" rtlCol="0">
            <a:spAutoFit/>
          </a:bodyPr>
          <a:lstStyle/>
          <a:p>
            <a:pPr marL="0" lvl="3"/>
            <a:r>
              <a:rPr lang="en-GB" sz="3200" dirty="0"/>
              <a:t>c</a:t>
            </a:r>
            <a:r>
              <a:rPr lang="en-GB" sz="2800" dirty="0"/>
              <a:t>. </a:t>
            </a:r>
            <a:r>
              <a:rPr lang="id-ID" sz="2800" dirty="0"/>
              <a:t>Jalur Prestasi Akademik</a:t>
            </a:r>
            <a:endParaRPr lang="en-US" sz="2400" dirty="0"/>
          </a:p>
        </p:txBody>
      </p:sp>
      <p:pic>
        <p:nvPicPr>
          <p:cNvPr id="5"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5580380" y="6237605"/>
            <a:ext cx="2098675" cy="571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464" y="558399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DAC\Downloads\pretasi 1 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 y="5127625"/>
            <a:ext cx="1310640" cy="17341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83568" y="1052984"/>
            <a:ext cx="7543800" cy="3886200"/>
          </a:xfrm>
        </p:spPr>
        <p:txBody>
          <a:bodyPr>
            <a:normAutofit fontScale="92500" lnSpcReduction="10000"/>
          </a:bodyPr>
          <a:lstStyle/>
          <a:p>
            <a:pPr marL="0" indent="0">
              <a:buNone/>
            </a:pPr>
            <a:r>
              <a:rPr lang="id-ID" sz="2400" dirty="0"/>
              <a:t>Apabila jumlah pendaftar melebihi kuota daya tampung sekolah, maka pemeringkatan berdasarkan urutan:</a:t>
            </a:r>
            <a:endParaRPr lang="en-GB" sz="2400" dirty="0"/>
          </a:p>
          <a:p>
            <a:pPr marL="0" indent="0">
              <a:buNone/>
            </a:pPr>
            <a:endParaRPr lang="en-US" sz="2000" dirty="0"/>
          </a:p>
          <a:p>
            <a:pPr marL="538480" lvl="3" indent="-457200">
              <a:buFont typeface="+mj-lt"/>
              <a:buAutoNum type="arabicParenR"/>
            </a:pPr>
            <a:r>
              <a:rPr lang="id-ID" dirty="0"/>
              <a:t>Hasil pembobotan atas sertifikat prestasi nonakademik yang dimiliki;</a:t>
            </a:r>
            <a:endParaRPr lang="en-US" sz="1800" dirty="0"/>
          </a:p>
          <a:p>
            <a:pPr marL="538480" lvl="3" indent="-457200">
              <a:buFont typeface="+mj-lt"/>
              <a:buAutoNum type="arabicParenR"/>
            </a:pPr>
            <a:r>
              <a:rPr lang="id-ID" dirty="0"/>
              <a:t>Jika hasil pembobotan atas sertifikat prestasi nonakademik sama, maka diperingkat berdasarkan jarak tempat tinggal terdekat ke satuan pendidikan atau sekolah tujuan;</a:t>
            </a:r>
            <a:endParaRPr lang="en-US" sz="1800" dirty="0"/>
          </a:p>
          <a:p>
            <a:pPr marL="538480" lvl="3" indent="-457200">
              <a:buFont typeface="+mj-lt"/>
              <a:buAutoNum type="arabicParenR"/>
            </a:pPr>
            <a:r>
              <a:rPr lang="id-ID" dirty="0"/>
              <a:t>Jika hasil pembobotan atas sertifikat prestasi nonakademik dan jarak tempat tinggal terdekat ke satuan pendidikan atau sekolah tujuan masih sama, maka diperingkat berdasarkan waktu pendaftaran.</a:t>
            </a:r>
            <a:endParaRPr lang="en-US" sz="1800" dirty="0"/>
          </a:p>
        </p:txBody>
      </p:sp>
      <p:sp>
        <p:nvSpPr>
          <p:cNvPr id="4" name="TextBox 3"/>
          <p:cNvSpPr txBox="1"/>
          <p:nvPr/>
        </p:nvSpPr>
        <p:spPr>
          <a:xfrm>
            <a:off x="683260" y="332740"/>
            <a:ext cx="5804535" cy="583565"/>
          </a:xfrm>
          <a:prstGeom prst="rect">
            <a:avLst/>
          </a:prstGeom>
          <a:noFill/>
        </p:spPr>
        <p:txBody>
          <a:bodyPr wrap="square" rtlCol="0">
            <a:spAutoFit/>
          </a:bodyPr>
          <a:lstStyle/>
          <a:p>
            <a:pPr marL="0" lvl="3"/>
            <a:r>
              <a:rPr lang="en-GB" sz="3200" dirty="0"/>
              <a:t>d. </a:t>
            </a:r>
            <a:r>
              <a:rPr lang="id-ID" sz="3200" dirty="0"/>
              <a:t>Jalur Prestasi Nonakademik</a:t>
            </a:r>
            <a:endParaRPr lang="en-US" sz="2800" dirty="0"/>
          </a:p>
        </p:txBody>
      </p:sp>
      <p:pic>
        <p:nvPicPr>
          <p:cNvPr id="5"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5436235" y="6153785"/>
            <a:ext cx="2406650" cy="655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94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556792"/>
            <a:ext cx="7543800" cy="3886200"/>
          </a:xfrm>
        </p:spPr>
        <p:txBody>
          <a:bodyPr>
            <a:normAutofit fontScale="92500" lnSpcReduction="20000"/>
          </a:bodyPr>
          <a:lstStyle/>
          <a:p>
            <a:pPr marL="0" indent="0">
              <a:buNone/>
            </a:pPr>
            <a:r>
              <a:rPr lang="id-ID" sz="2200" dirty="0"/>
              <a:t>Apabila jumlah pendaftar melebihi kuota daya tampung sekolah, maka pemeringkatan berdasarkan urutan</a:t>
            </a:r>
            <a:r>
              <a:rPr lang="id-ID" sz="2600" dirty="0"/>
              <a:t>:</a:t>
            </a:r>
            <a:endParaRPr lang="en-US" sz="2600" dirty="0"/>
          </a:p>
          <a:p>
            <a:pPr marL="631825" lvl="3" indent="-457200">
              <a:buFont typeface="+mj-lt"/>
              <a:buAutoNum type="arabicParenR"/>
            </a:pPr>
            <a:r>
              <a:rPr lang="id-ID" dirty="0"/>
              <a:t>Kemampuan akademik (jumlah rerata nilai rapor semester 1 sampai 5) calon murid baru;</a:t>
            </a:r>
            <a:endParaRPr lang="en-US" sz="1800" dirty="0"/>
          </a:p>
          <a:p>
            <a:pPr marL="631825" lvl="3" indent="-457200">
              <a:buFont typeface="+mj-lt"/>
              <a:buAutoNum type="arabicParenR"/>
            </a:pPr>
            <a:r>
              <a:rPr lang="id-ID" dirty="0"/>
              <a:t>Jika kemampuan akademik sama, maka diperingkat berdasarkan jarak domisili tempat tinggal terdekat calon murid baru ke satuan pendidikan atau sekolah tujuan;</a:t>
            </a:r>
            <a:endParaRPr lang="en-US" sz="1800" dirty="0"/>
          </a:p>
          <a:p>
            <a:pPr marL="631825" lvl="3" indent="-457200">
              <a:buFont typeface="+mj-lt"/>
              <a:buAutoNum type="arabicParenR"/>
            </a:pPr>
            <a:r>
              <a:rPr lang="id-ID" dirty="0"/>
              <a:t>Jika kemampuan akademik dan jarak domisili tempat tinggal terdekat ke satuan pendidikan atau sekolah tujuan sama, maka diperingkat berdasarkan usia calon murid baru yang lebih tua;</a:t>
            </a:r>
            <a:endParaRPr lang="en-US" sz="1800" dirty="0"/>
          </a:p>
          <a:p>
            <a:pPr marL="631825" lvl="3" indent="-457200">
              <a:buFont typeface="+mj-lt"/>
              <a:buAutoNum type="arabicParenR"/>
            </a:pPr>
            <a:r>
              <a:rPr lang="id-ID" dirty="0"/>
              <a:t>Jika kemampuan akademik, jarak domisili tempat tinggal terdekat ke satuan pendidikan atau sekolah tujuan dan usia masih sama, maka diperingkat berdasarkan waktu pendaftaran.</a:t>
            </a:r>
            <a:endParaRPr lang="en-US" sz="2800" dirty="0"/>
          </a:p>
          <a:p>
            <a:endParaRPr lang="en-US" dirty="0"/>
          </a:p>
        </p:txBody>
      </p:sp>
      <p:sp>
        <p:nvSpPr>
          <p:cNvPr id="4" name="TextBox 3"/>
          <p:cNvSpPr txBox="1"/>
          <p:nvPr/>
        </p:nvSpPr>
        <p:spPr>
          <a:xfrm>
            <a:off x="683568" y="836712"/>
            <a:ext cx="3744416" cy="646331"/>
          </a:xfrm>
          <a:prstGeom prst="rect">
            <a:avLst/>
          </a:prstGeom>
          <a:noFill/>
        </p:spPr>
        <p:txBody>
          <a:bodyPr wrap="square" rtlCol="0">
            <a:spAutoFit/>
          </a:bodyPr>
          <a:lstStyle/>
          <a:p>
            <a:pPr marL="0" lvl="3"/>
            <a:r>
              <a:rPr lang="en-GB" sz="3600" dirty="0"/>
              <a:t>e. </a:t>
            </a:r>
            <a:r>
              <a:rPr lang="id-ID" sz="3200" dirty="0"/>
              <a:t>Jalur Domisili</a:t>
            </a:r>
            <a:endParaRPr lang="en-US" sz="2800" dirty="0"/>
          </a:p>
        </p:txBody>
      </p:sp>
      <p:pic>
        <p:nvPicPr>
          <p:cNvPr id="5" name="Picture 2" descr="C:\Users\DAC\Downloads\spm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63" t="37273" r="3454" b="37636"/>
          <a:stretch>
            <a:fillRect/>
          </a:stretch>
        </p:blipFill>
        <p:spPr bwMode="auto">
          <a:xfrm>
            <a:off x="5796280" y="6243320"/>
            <a:ext cx="2078355" cy="5657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DAC\Downloads\daun 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C:\Users\DAC\Downloads\sisw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490595"/>
            <a:ext cx="1085215" cy="33185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99592" y="188382"/>
            <a:ext cx="6781800" cy="1168152"/>
          </a:xfrm>
        </p:spPr>
        <p:txBody>
          <a:bodyPr>
            <a:normAutofit/>
          </a:bodyPr>
          <a:lstStyle/>
          <a:p>
            <a:pPr lvl="0" algn="l"/>
            <a:r>
              <a:rPr lang="id-ID" sz="2800" dirty="0"/>
              <a:t>Pengumuman SPMB dan Cetak Bukti Penerimaan</a:t>
            </a:r>
            <a:endParaRPr lang="en-US" sz="2800" dirty="0"/>
          </a:p>
        </p:txBody>
      </p:sp>
      <p:sp>
        <p:nvSpPr>
          <p:cNvPr id="3" name="Content Placeholder 2"/>
          <p:cNvSpPr>
            <a:spLocks noGrp="1"/>
          </p:cNvSpPr>
          <p:nvPr>
            <p:ph idx="1"/>
          </p:nvPr>
        </p:nvSpPr>
        <p:spPr>
          <a:xfrm>
            <a:off x="1043479" y="1268879"/>
            <a:ext cx="7543800" cy="3886200"/>
          </a:xfrm>
        </p:spPr>
        <p:txBody>
          <a:bodyPr>
            <a:normAutofit fontScale="52500" lnSpcReduction="20000"/>
          </a:bodyPr>
          <a:lstStyle/>
          <a:p>
            <a:pPr marL="514350" lvl="0" indent="-514350">
              <a:buFont typeface="+mj-lt"/>
              <a:buAutoNum type="arabicPeriod"/>
            </a:pPr>
            <a:r>
              <a:rPr lang="id-ID" dirty="0"/>
              <a:t>Pengumuman jalur SPMB Tahun Ajaran 202</a:t>
            </a:r>
            <a:r>
              <a:rPr lang="en-US" altLang="id-ID" dirty="0"/>
              <a:t>6</a:t>
            </a:r>
            <a:r>
              <a:rPr lang="id-ID" dirty="0"/>
              <a:t>/202</a:t>
            </a:r>
            <a:r>
              <a:rPr lang="en-US" altLang="id-ID" dirty="0"/>
              <a:t>7</a:t>
            </a:r>
            <a:r>
              <a:rPr lang="id-ID" dirty="0"/>
              <a:t> untuk SMA Negeri yang meliputi Jalur Afirmasi, Jalur Mutasi, Jalur Prestasi Akademik, Jalur Prestasi Non Akademik, Jalur Domisili diumumkan melalui aplikasi SPMB online pada situs </a:t>
            </a:r>
            <a:r>
              <a:rPr lang="id-ID" i="1" dirty="0"/>
              <a:t>spmb.sumbarprov.go.id</a:t>
            </a:r>
            <a:r>
              <a:rPr lang="id-ID" dirty="0"/>
              <a:t> sesuai dengan jadwal yang telah ditentukan.</a:t>
            </a:r>
            <a:endParaRPr lang="en-US" dirty="0"/>
          </a:p>
          <a:p>
            <a:pPr marL="514350" lvl="0" indent="-514350">
              <a:buFont typeface="+mj-lt"/>
              <a:buAutoNum type="arabicPeriod"/>
            </a:pPr>
            <a:r>
              <a:rPr lang="id-ID" dirty="0"/>
              <a:t>Pengumuman jalur SPMB Tahun Ajaran 202</a:t>
            </a:r>
            <a:r>
              <a:rPr lang="en-US" altLang="id-ID" dirty="0"/>
              <a:t>6</a:t>
            </a:r>
            <a:r>
              <a:rPr lang="id-ID" dirty="0"/>
              <a:t>/202</a:t>
            </a:r>
            <a:r>
              <a:rPr lang="en-US" altLang="id-ID" dirty="0"/>
              <a:t>7</a:t>
            </a:r>
            <a:r>
              <a:rPr lang="id-ID" dirty="0"/>
              <a:t> untuk SMK Negeri yang meliputi Seleksi Rapor, Prestasi dan Tes Bakat dan Minat diumumkan melalui aplikasi SPMB online pada situs </a:t>
            </a:r>
            <a:r>
              <a:rPr lang="id-ID" i="1" dirty="0"/>
              <a:t>spmb.sumbarprov.go.id</a:t>
            </a:r>
            <a:r>
              <a:rPr lang="id-ID" dirty="0"/>
              <a:t> sesuai dengan jadwal yang telah ditentukan.</a:t>
            </a:r>
            <a:endParaRPr lang="en-US" dirty="0"/>
          </a:p>
          <a:p>
            <a:pPr marL="514350" lvl="0" indent="-514350">
              <a:buFont typeface="+mj-lt"/>
              <a:buAutoNum type="arabicPeriod"/>
            </a:pPr>
            <a:r>
              <a:rPr lang="id-ID" dirty="0"/>
              <a:t>Calon murid baru yang dinyatakan lolos seleksi merupakan calon murid baru yang memenuhi persyaratan dan masuk dalam kuota daya tampung sekolah.</a:t>
            </a:r>
            <a:endParaRPr lang="en-US" dirty="0"/>
          </a:p>
          <a:p>
            <a:pPr marL="514350" lvl="0" indent="-514350">
              <a:buFont typeface="+mj-lt"/>
              <a:buAutoNum type="arabicPeriod"/>
            </a:pPr>
            <a:r>
              <a:rPr lang="id-ID" dirty="0"/>
              <a:t>Calon murid baru yang dinyatakan cadangan merupakan calon murid baru yang memiliki kesempatan untuk mengisi kuota atau daya tampung apabila calon murid baru yang dinyatakan lolos seleksi tidak mendaftar ulang.  </a:t>
            </a:r>
            <a:endParaRPr lang="en-US" dirty="0"/>
          </a:p>
        </p:txBody>
      </p:sp>
      <p:pic>
        <p:nvPicPr>
          <p:cNvPr id="4"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5723890" y="6091555"/>
            <a:ext cx="2635250" cy="7175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759" y="558399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7362" y="261144"/>
            <a:ext cx="5863784" cy="4752528"/>
          </a:xfrm>
        </p:spPr>
        <p:txBody>
          <a:bodyPr/>
          <a:lstStyle/>
          <a:p>
            <a:pPr marL="514350" lvl="0" indent="-514350">
              <a:buFont typeface="+mj-lt"/>
              <a:buAutoNum type="arabicPeriod" startAt="5"/>
            </a:pPr>
            <a:r>
              <a:rPr lang="id-ID" sz="2000" dirty="0"/>
              <a:t>Calon murid baru yang dinyatakan tidak lolos seleksi merupakan calon murid baru yang tidak memenuhi persyaratan dan tidak masuk ke dalam perangkingan.</a:t>
            </a:r>
            <a:endParaRPr lang="en-US" sz="2000" dirty="0"/>
          </a:p>
          <a:p>
            <a:pPr marL="514350" lvl="0" indent="-514350">
              <a:buFont typeface="+mj-lt"/>
              <a:buAutoNum type="arabicPeriod" startAt="5"/>
            </a:pPr>
            <a:r>
              <a:rPr lang="id-ID" sz="2000" dirty="0"/>
              <a:t>Calon murid baru yang lolos seleksi di SMA Negeri tidak dapat lagi mendaftar ke SMA Negeri lainnya di tahap dan jalur penerimaan mana pun, dan hanya diberikan kesempatan mendaftar ke SMK Negeri.</a:t>
            </a:r>
            <a:endParaRPr lang="en-US" sz="2000" dirty="0"/>
          </a:p>
          <a:p>
            <a:pPr marL="514350" lvl="0" indent="-514350">
              <a:buFont typeface="+mj-lt"/>
              <a:buAutoNum type="arabicPeriod" startAt="5"/>
            </a:pPr>
            <a:r>
              <a:rPr lang="id-ID" sz="2000" dirty="0"/>
              <a:t>Calon murid baru yang lolos seleksi di SMK Negeri tidak dapat lagi mendaftar ke SMK Negeri lainnya di tahap dan jalur penerimaan mana pun, dan hanya diberikan kesempatan mendaftar ke SMA Negeri.</a:t>
            </a:r>
            <a:endParaRPr lang="en-US" sz="2000" dirty="0"/>
          </a:p>
          <a:p>
            <a:pPr marL="514350" lvl="0" indent="-514350">
              <a:buFont typeface="+mj-lt"/>
              <a:buAutoNum type="arabicPeriod" startAt="5"/>
            </a:pPr>
            <a:r>
              <a:rPr lang="id-ID" sz="2000" dirty="0"/>
              <a:t>Calon murid baru yang tidak lolos seleksi pada tahap sebelumnya dapat mendaftar ditahap berikutnya baik ke SMA Negeri maupun ke SMK Negeri.</a:t>
            </a:r>
            <a:endParaRPr lang="en-US" sz="2000" dirty="0"/>
          </a:p>
          <a:p>
            <a:pPr marL="514350" lvl="0" indent="-514350">
              <a:buFont typeface="+mj-lt"/>
              <a:buAutoNum type="arabicPeriod" startAt="5"/>
            </a:pPr>
            <a:r>
              <a:rPr lang="id-ID" sz="2000" dirty="0"/>
              <a:t>Calon murid baru yang lolos di sekolah pilihannya sesuai jalur yang dipilih harus melakukan cetak bukti penerimaan melalui akun masing-masing di situs </a:t>
            </a:r>
            <a:r>
              <a:rPr lang="id-ID" sz="2000" i="1" dirty="0"/>
              <a:t>spmb.sumbarprov.go.id</a:t>
            </a:r>
            <a:r>
              <a:rPr lang="id-ID" sz="2000" dirty="0"/>
              <a:t> sesuai dengan jadwal yang telah ditentukan.</a:t>
            </a:r>
          </a:p>
        </p:txBody>
      </p:sp>
      <p:pic>
        <p:nvPicPr>
          <p:cNvPr id="4" name="Picture 2" descr="C:\Users\DAC\Downloads\spm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63" t="37273" r="3454" b="37636"/>
          <a:stretch>
            <a:fillRect/>
          </a:stretch>
        </p:blipFill>
        <p:spPr bwMode="auto">
          <a:xfrm>
            <a:off x="7236296" y="6289664"/>
            <a:ext cx="1907704" cy="5192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DAC\Downloads\daun 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26" y="5444925"/>
            <a:ext cx="967915" cy="1225209"/>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C:\Users\DAC\Downloads\download (4) 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496544"/>
            <a:ext cx="2111152" cy="40599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645" y="405130"/>
            <a:ext cx="6303645" cy="5226050"/>
          </a:xfrm>
        </p:spPr>
        <p:txBody>
          <a:bodyPr/>
          <a:lstStyle/>
          <a:p>
            <a:pPr marL="514350" lvl="0" indent="-514350">
              <a:buFont typeface="+mj-lt"/>
              <a:buAutoNum type="arabicPeriod" startAt="10"/>
            </a:pPr>
            <a:r>
              <a:rPr lang="id-ID" sz="2000" dirty="0"/>
              <a:t>Calon murid baru yang lolos dan telah melakukan cetak bukti penerimaan harus melakukan proses daftar ulang ke sekolah tujuan sesuai dengan jadwal yang telah ditentukan.</a:t>
            </a:r>
            <a:endParaRPr lang="en-US" sz="2000" dirty="0"/>
          </a:p>
          <a:p>
            <a:pPr marL="514350" lvl="0" indent="-514350">
              <a:buFont typeface="+mj-lt"/>
              <a:buAutoNum type="arabicPeriod" startAt="10"/>
            </a:pPr>
            <a:r>
              <a:rPr lang="id-ID" sz="2000" dirty="0"/>
              <a:t>Calon murid baru yang dinyatakan Cadangan, aktif melihat status penerimaan dari akun masing-masing di situs </a:t>
            </a:r>
            <a:r>
              <a:rPr lang="id-ID" sz="2000" i="1" dirty="0"/>
              <a:t>spmb.sumbarprov.go.id</a:t>
            </a:r>
            <a:r>
              <a:rPr lang="id-ID" sz="2000" dirty="0"/>
              <a:t> selama jadwal daftar ulang masih dibuka. Jika status sudah dinyatakan lolos seleksi maka calon murid baru dari cadangan harus mencetak bukti penerimaan dan segera mendaftar ulang ke sekolah tujuan sesuai jadwal yang telah ditetapkan. Jika status Cadangan tidak berubah sampai waktu pendaftaran ulang Cadangan ditutup maka calon murid baru dinyatakan tidak lolos seleksi.</a:t>
            </a:r>
            <a:endParaRPr lang="en-US" sz="2000" dirty="0"/>
          </a:p>
          <a:p>
            <a:pPr marL="514350" lvl="0" indent="-514350">
              <a:buFont typeface="+mj-lt"/>
              <a:buAutoNum type="arabicPeriod" startAt="10"/>
            </a:pPr>
            <a:r>
              <a:rPr lang="id-ID" sz="2000" dirty="0"/>
              <a:t>Jika masih terdapat sisa kuota pada jalur afirmasi, jalur mutasi, jalur prestasi akademik dan jalur prestasi nonakademik maka sisa kuota tersebut dilimpahkan ke jalur domisili.</a:t>
            </a:r>
          </a:p>
        </p:txBody>
      </p:sp>
      <p:pic>
        <p:nvPicPr>
          <p:cNvPr id="4" name="Picture 2" descr="C:\Users\DAC\Downloads\spm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63" t="37273" r="3454" b="37636"/>
          <a:stretch>
            <a:fillRect/>
          </a:stretch>
        </p:blipFill>
        <p:spPr bwMode="auto">
          <a:xfrm>
            <a:off x="5796280" y="6165215"/>
            <a:ext cx="2555240" cy="695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DAC\Downloads\daun 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19" y="5517315"/>
            <a:ext cx="967915" cy="1225209"/>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C:\Users\DAC\Downloads\download (3)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1484784"/>
            <a:ext cx="1984540" cy="38164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DAC\Downloads\jarak rumah sekolah 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952"/>
          <a:stretch>
            <a:fillRect/>
          </a:stretch>
        </p:blipFill>
        <p:spPr bwMode="auto">
          <a:xfrm>
            <a:off x="1979761" y="5517315"/>
            <a:ext cx="3833495" cy="13260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59632" y="188640"/>
            <a:ext cx="6245894" cy="385537"/>
          </a:xfrm>
        </p:spPr>
        <p:txBody>
          <a:bodyPr>
            <a:noAutofit/>
          </a:bodyPr>
          <a:lstStyle/>
          <a:p>
            <a:pPr lvl="1" algn="ctr" rtl="0">
              <a:spcBef>
                <a:spcPct val="0"/>
              </a:spcBef>
            </a:pPr>
            <a:r>
              <a:rPr lang="id-ID" sz="2800" b="1" dirty="0">
                <a:solidFill>
                  <a:schemeClr val="tx1"/>
                </a:solidFill>
              </a:rPr>
              <a:t>Persyaratan Khusus SMA Negeri</a:t>
            </a:r>
            <a:endParaRPr lang="en-US" sz="2800" dirty="0">
              <a:solidFill>
                <a:schemeClr val="tx1"/>
              </a:solidFill>
            </a:endParaRPr>
          </a:p>
        </p:txBody>
      </p:sp>
      <p:sp>
        <p:nvSpPr>
          <p:cNvPr id="3" name="Content Placeholder 2"/>
          <p:cNvSpPr>
            <a:spLocks noGrp="1"/>
          </p:cNvSpPr>
          <p:nvPr>
            <p:ph idx="1"/>
          </p:nvPr>
        </p:nvSpPr>
        <p:spPr>
          <a:xfrm>
            <a:off x="683568" y="1317432"/>
            <a:ext cx="8136904" cy="4703856"/>
          </a:xfrm>
          <a:ln>
            <a:noFill/>
          </a:ln>
        </p:spPr>
        <p:txBody>
          <a:bodyPr anchor="t" anchorCtr="0">
            <a:normAutofit fontScale="62500" lnSpcReduction="20000"/>
          </a:bodyPr>
          <a:lstStyle/>
          <a:p>
            <a:pPr marL="363855" indent="-363855">
              <a:buClrTx/>
              <a:buFont typeface="+mj-lt"/>
              <a:buAutoNum type="alphaLcPeriod"/>
            </a:pPr>
            <a:r>
              <a:rPr lang="id-ID" sz="2600" dirty="0">
                <a:latin typeface="Arial" panose="020B0604020202020204" pitchFamily="34" charset="0"/>
                <a:cs typeface="Arial" panose="020B0604020202020204" pitchFamily="34" charset="0"/>
              </a:rPr>
              <a:t>Jalur Domisili adalah jalur dalam penerimaan murid baru yang diperuntukkan bagi calon murid yang berdomisili di dalam wilayah penerimaan murid baru yang ditetapkan oleh Pemerintah Daerah.</a:t>
            </a:r>
            <a:endParaRPr lang="en-GB" sz="2600" dirty="0">
              <a:latin typeface="Arial" panose="020B0604020202020204" pitchFamily="34" charset="0"/>
              <a:cs typeface="Arial" panose="020B0604020202020204" pitchFamily="34" charset="0"/>
            </a:endParaRPr>
          </a:p>
          <a:p>
            <a:pPr marL="363855" lvl="0" indent="-363855">
              <a:buClrTx/>
              <a:buFont typeface="+mj-lt"/>
              <a:buAutoNum type="alphaLcPeriod" startAt="2"/>
            </a:pPr>
            <a:r>
              <a:rPr lang="id-ID" sz="2600" dirty="0">
                <a:solidFill>
                  <a:schemeClr val="tx1"/>
                </a:solidFill>
                <a:latin typeface="Arial" panose="020B0604020202020204" pitchFamily="34" charset="0"/>
                <a:cs typeface="Arial" panose="020B0604020202020204" pitchFamily="34" charset="0"/>
              </a:rPr>
              <a:t>Persyaratan khusus bagi calon murid baru yang melakukan pendaftaran pada Jalur Domisili harus memiliki kartu keluarga dengan ketentuan:</a:t>
            </a:r>
            <a:endParaRPr lang="en-GB" sz="2600" dirty="0">
              <a:solidFill>
                <a:schemeClr val="tx1"/>
              </a:solidFill>
              <a:latin typeface="Arial" panose="020B0604020202020204" pitchFamily="34" charset="0"/>
              <a:cs typeface="Arial" panose="020B0604020202020204" pitchFamily="34" charset="0"/>
            </a:endParaRPr>
          </a:p>
          <a:p>
            <a:pPr marL="863600" lvl="0" indent="-514350">
              <a:buClrTx/>
              <a:buFont typeface="+mj-lt"/>
              <a:buAutoNum type="arabicParenR"/>
            </a:pPr>
            <a:r>
              <a:rPr lang="id-ID" sz="2600" dirty="0">
                <a:solidFill>
                  <a:schemeClr val="tx1"/>
                </a:solidFill>
                <a:latin typeface="Arial" panose="020B0604020202020204" pitchFamily="34" charset="0"/>
                <a:cs typeface="Arial" panose="020B0604020202020204" pitchFamily="34" charset="0"/>
              </a:rPr>
              <a:t>Diterbitkan paling singkat 1 (satu) tahun sebelum tanggal pendaftaran penerimaan murid baru.</a:t>
            </a:r>
            <a:endParaRPr lang="en-US" sz="2600" dirty="0">
              <a:solidFill>
                <a:schemeClr val="tx1"/>
              </a:solidFill>
              <a:latin typeface="Arial" panose="020B0604020202020204" pitchFamily="34" charset="0"/>
              <a:cs typeface="Arial" panose="020B0604020202020204" pitchFamily="34" charset="0"/>
            </a:endParaRPr>
          </a:p>
          <a:p>
            <a:pPr marL="863600" lvl="0" indent="-514350">
              <a:buClrTx/>
              <a:buFont typeface="+mj-lt"/>
              <a:buAutoNum type="arabicParenR"/>
            </a:pPr>
            <a:r>
              <a:rPr lang="id-ID" sz="2600" dirty="0">
                <a:solidFill>
                  <a:schemeClr val="tx1"/>
                </a:solidFill>
                <a:latin typeface="Arial" panose="020B0604020202020204" pitchFamily="34" charset="0"/>
                <a:cs typeface="Arial" panose="020B0604020202020204" pitchFamily="34" charset="0"/>
              </a:rPr>
              <a:t>Nama orang tua/wali calon murid yang tercantum pada kartu keluarga harus sama dengan nama orang tua/wali yang tercantum pada rapor/ijazah jenjang sebelumnya, akta kelahiran, dan/atau kartu keluarga sebelumnya.</a:t>
            </a:r>
            <a:endParaRPr lang="en-GB" sz="2600" dirty="0">
              <a:solidFill>
                <a:schemeClr val="tx1"/>
              </a:solidFill>
              <a:latin typeface="Arial" panose="020B0604020202020204" pitchFamily="34" charset="0"/>
              <a:cs typeface="Arial" panose="020B0604020202020204" pitchFamily="34" charset="0"/>
            </a:endParaRPr>
          </a:p>
          <a:p>
            <a:pPr marL="863600" lvl="0" indent="-514350">
              <a:buClrTx/>
              <a:buFont typeface="+mj-lt"/>
              <a:buAutoNum type="arabicParenR"/>
            </a:pPr>
            <a:r>
              <a:rPr lang="id-ID" sz="2600" dirty="0">
                <a:solidFill>
                  <a:schemeClr val="tx1"/>
                </a:solidFill>
                <a:latin typeface="Arial" panose="020B0604020202020204" pitchFamily="34" charset="0"/>
                <a:cs typeface="Arial" panose="020B0604020202020204" pitchFamily="34" charset="0"/>
              </a:rPr>
              <a:t>Dalam hal nama orang tua/wali calon murid terdapat perbedaan, kartu keluarga terbaru dapat digunakan jika orang tua/wali calon murid: </a:t>
            </a:r>
            <a:endParaRPr lang="en-US" sz="2600" dirty="0">
              <a:solidFill>
                <a:schemeClr val="tx1"/>
              </a:solidFill>
              <a:latin typeface="Arial" panose="020B0604020202020204" pitchFamily="34" charset="0"/>
              <a:cs typeface="Arial" panose="020B0604020202020204" pitchFamily="34" charset="0"/>
            </a:endParaRPr>
          </a:p>
          <a:p>
            <a:pPr marL="1344930" lvl="0" indent="-457200">
              <a:buClrTx/>
              <a:buAutoNum type="alphaLcPeriod"/>
            </a:pPr>
            <a:r>
              <a:rPr lang="id-ID" sz="23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meninggal dunia; </a:t>
            </a:r>
            <a:endParaRPr lang="en-GB" sz="23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1344930" indent="-457200">
              <a:buClrTx/>
              <a:buFont typeface="Arial" panose="020B0604020202020204" pitchFamily="34" charset="0"/>
              <a:buAutoNum type="alphaLcPeriod"/>
            </a:pPr>
            <a:r>
              <a:rPr lang="id-ID" sz="23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bercerai; atau </a:t>
            </a:r>
            <a:endParaRPr lang="en-GB" sz="23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1344930" indent="-457200">
              <a:buClrTx/>
              <a:buFont typeface="Arial" panose="020B0604020202020204" pitchFamily="34" charset="0"/>
              <a:buAutoNum type="alphaLcPeriod"/>
            </a:pPr>
            <a:r>
              <a:rPr lang="id-ID" sz="23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kondisi lain yang ditetapkan oleh Pemerintah Daerah, sebelum tanggal penerbitan kartu</a:t>
            </a:r>
            <a:endParaRPr lang="en-GB" sz="2300"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806450" indent="-457200">
              <a:buClrTx/>
              <a:buFont typeface="+mj-lt"/>
              <a:buAutoNum type="arabicParenR" startAt="4"/>
            </a:pPr>
            <a:r>
              <a:rPr lang="id-ID" sz="2600" dirty="0">
                <a:solidFill>
                  <a:schemeClr val="tx1"/>
                </a:solidFill>
                <a:latin typeface="Arial" panose="020B0604020202020204" pitchFamily="34" charset="0"/>
                <a:cs typeface="Arial" panose="020B0604020202020204" pitchFamily="34" charset="0"/>
              </a:rPr>
              <a:t>Orang tua/wali calon murid yang meninggal dunia atau bercerai dibuktikan dengan akta kematian yang diterbitkan oleh dukcapil atau akta cerai yang diterbitkan oleh pengadilan agama</a:t>
            </a:r>
            <a:endParaRPr lang="en-US" sz="2600" dirty="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423545" y="707390"/>
            <a:ext cx="4152265" cy="521970"/>
          </a:xfrm>
          <a:prstGeom prst="rect">
            <a:avLst/>
          </a:prstGeom>
          <a:noFill/>
        </p:spPr>
        <p:txBody>
          <a:bodyPr wrap="square" rtlCol="0">
            <a:spAutoFit/>
          </a:bodyPr>
          <a:lstStyle/>
          <a:p>
            <a:pPr marL="0" lvl="2"/>
            <a:r>
              <a:rPr lang="en-GB" sz="2800" b="1" dirty="0"/>
              <a:t>1. </a:t>
            </a:r>
            <a:r>
              <a:rPr lang="id-ID" sz="2800" b="1" dirty="0"/>
              <a:t>Jalur Domisili</a:t>
            </a:r>
            <a:r>
              <a:rPr lang="en-US" altLang="id-ID" sz="2800" b="1" dirty="0"/>
              <a:t> (35%)</a:t>
            </a:r>
          </a:p>
        </p:txBody>
      </p:sp>
      <p:pic>
        <p:nvPicPr>
          <p:cNvPr id="8"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7380312" y="6243831"/>
            <a:ext cx="1763688" cy="4800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364" y="566146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DAC\Downloads\pngtree-anak-sma-siap-menyongsong-masa-depan-png-image_872444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575" y="2832100"/>
            <a:ext cx="3545840" cy="4025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3260" y="-315595"/>
            <a:ext cx="7206615" cy="1600200"/>
          </a:xfrm>
        </p:spPr>
        <p:txBody>
          <a:bodyPr>
            <a:normAutofit/>
          </a:bodyPr>
          <a:lstStyle/>
          <a:p>
            <a:pPr lvl="0" algn="l"/>
            <a:r>
              <a:rPr lang="en-GB" sz="2800" dirty="0"/>
              <a:t>D. </a:t>
            </a:r>
            <a:r>
              <a:rPr lang="id-ID" sz="2800" dirty="0"/>
              <a:t>Tata Cara Daftar Ulang SPMB</a:t>
            </a:r>
          </a:p>
        </p:txBody>
      </p:sp>
      <p:sp>
        <p:nvSpPr>
          <p:cNvPr id="3" name="Content Placeholder 2"/>
          <p:cNvSpPr>
            <a:spLocks noGrp="1"/>
          </p:cNvSpPr>
          <p:nvPr>
            <p:ph idx="1"/>
          </p:nvPr>
        </p:nvSpPr>
        <p:spPr>
          <a:xfrm>
            <a:off x="971724" y="837209"/>
            <a:ext cx="7499176" cy="3960439"/>
          </a:xfrm>
        </p:spPr>
        <p:txBody>
          <a:bodyPr/>
          <a:lstStyle/>
          <a:p>
            <a:pPr marL="514350" lvl="0" indent="-514350">
              <a:buFont typeface="+mj-lt"/>
              <a:buAutoNum type="arabicPeriod"/>
            </a:pPr>
            <a:r>
              <a:rPr lang="id-ID" sz="2000" dirty="0"/>
              <a:t>Daftar ulang dilakukan oleh calon murid baru yang diterima di sekolah tujuan.</a:t>
            </a:r>
            <a:endParaRPr lang="en-US" sz="2000" dirty="0"/>
          </a:p>
          <a:p>
            <a:pPr marL="514350" lvl="0" indent="-514350">
              <a:buFont typeface="+mj-lt"/>
              <a:buAutoNum type="arabicPeriod"/>
            </a:pPr>
            <a:r>
              <a:rPr lang="id-ID" sz="2000" dirty="0"/>
              <a:t>Daftar ulang dilakukan untuk memastikan statusnya sebagai peserta didik pada satuan pendidikan yang bersangkutan atau sekolah tujuan dengan menunjukkan dokumen asli yang dibutuhkan sesuai dengan persyaratan.</a:t>
            </a:r>
            <a:endParaRPr lang="en-US" sz="2000" dirty="0"/>
          </a:p>
          <a:p>
            <a:pPr marL="514350" lvl="0" indent="-514350">
              <a:buFont typeface="+mj-lt"/>
              <a:buAutoNum type="arabicPeriod"/>
            </a:pPr>
            <a:r>
              <a:rPr lang="id-ID" sz="2000" dirty="0"/>
              <a:t>Sekolah menyelenggarakan daftar ulang bagi calon murid baru yang dinyatakan lolos seleksi sesuai dengan jadwal yang telah ditentukan dalam petunjuk teknis.</a:t>
            </a:r>
            <a:endParaRPr lang="en-US" sz="2000" dirty="0"/>
          </a:p>
          <a:p>
            <a:pPr marL="514350" lvl="0" indent="-514350">
              <a:buFont typeface="+mj-lt"/>
              <a:buAutoNum type="arabicPeriod"/>
            </a:pPr>
            <a:r>
              <a:rPr lang="id-ID" sz="2000" dirty="0"/>
              <a:t>Dalam hal calon murid yang dinyatakan lolos seleksi namun tidak melakukan proses daftar ulang pada waktu yang telah ditetapkan, maka daya tampung diisi oleh calon murid yang dinyatakan cadangan.</a:t>
            </a:r>
            <a:endParaRPr lang="en-US" sz="2000" dirty="0"/>
          </a:p>
          <a:p>
            <a:pPr marL="514350" lvl="0" indent="-514350">
              <a:buFont typeface="+mj-lt"/>
              <a:buAutoNum type="arabicPeriod"/>
            </a:pPr>
            <a:r>
              <a:rPr lang="id-ID" sz="2000" dirty="0"/>
              <a:t>Apabila ditemukan pemalsuan pengisian data dan/atau dokumen, maka akan diproses sesuai dengan aturan hukum yang berlaku dan dicabut haknya sebagai murid baru.</a:t>
            </a:r>
          </a:p>
        </p:txBody>
      </p:sp>
      <p:pic>
        <p:nvPicPr>
          <p:cNvPr id="4"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6084570" y="6165215"/>
            <a:ext cx="2278380" cy="6203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979" y="5517315"/>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ISI ROMBEL</a:t>
            </a:r>
          </a:p>
        </p:txBody>
      </p:sp>
      <p:sp>
        <p:nvSpPr>
          <p:cNvPr id="3" name="Content Placeholder 2"/>
          <p:cNvSpPr>
            <a:spLocks noGrp="1"/>
          </p:cNvSpPr>
          <p:nvPr>
            <p:ph idx="1"/>
          </p:nvPr>
        </p:nvSpPr>
        <p:spPr/>
        <p:txBody>
          <a:bodyPr/>
          <a:lstStyle/>
          <a:p>
            <a:r>
              <a:rPr lang="en-US" altLang="en-US" sz="1600"/>
              <a:t>KEPMENDIKDASMEN NOMOR 14 TAHUN 2026 TENTANG PETUNJUK TEKNIS MEKANISME VERIFIKASI DAN VALIDASI PENETAPAN JUMLAH MURID PER ROMBONGAN BELAJAR DAN JUMLAH ROMBONGAN BELAJAR PADA SATUAN PENDIDIKAN DENGAN KONDISI PENGECUALIAN </a:t>
            </a:r>
          </a:p>
          <a:p>
            <a:endParaRPr lang="en-US" altLang="en-US" sz="1600"/>
          </a:p>
        </p:txBody>
      </p:sp>
      <p:pic>
        <p:nvPicPr>
          <p:cNvPr id="4" name="Picture 3"/>
          <p:cNvPicPr>
            <a:picLocks noChangeAspect="1"/>
          </p:cNvPicPr>
          <p:nvPr/>
        </p:nvPicPr>
        <p:blipFill>
          <a:blip r:embed="rId2"/>
          <a:stretch>
            <a:fillRect/>
          </a:stretch>
        </p:blipFill>
        <p:spPr>
          <a:xfrm>
            <a:off x="899795" y="2204720"/>
            <a:ext cx="6057900" cy="3495675"/>
          </a:xfrm>
          <a:prstGeom prst="rect">
            <a:avLst/>
          </a:prstGeom>
        </p:spPr>
      </p:pic>
    </p:spTree>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95" y="404495"/>
            <a:ext cx="8229600" cy="582613"/>
          </a:xfrm>
        </p:spPr>
        <p:txBody>
          <a:bodyPr/>
          <a:lstStyle/>
          <a:p>
            <a:r>
              <a:rPr lang="en-US"/>
              <a:t>Kondisi Pengecualian</a:t>
            </a:r>
          </a:p>
        </p:txBody>
      </p:sp>
      <p:pic>
        <p:nvPicPr>
          <p:cNvPr id="4" name="Content Placeholder 3"/>
          <p:cNvPicPr>
            <a:picLocks noGrp="1" noChangeAspect="1"/>
          </p:cNvPicPr>
          <p:nvPr>
            <p:ph idx="1"/>
          </p:nvPr>
        </p:nvPicPr>
        <p:blipFill>
          <a:blip r:embed="rId2"/>
          <a:stretch>
            <a:fillRect/>
          </a:stretch>
        </p:blipFill>
        <p:spPr>
          <a:xfrm>
            <a:off x="35560" y="1305560"/>
            <a:ext cx="8033385" cy="4246245"/>
          </a:xfrm>
          <a:prstGeom prst="rect">
            <a:avLst/>
          </a:prstGeom>
        </p:spPr>
      </p:pic>
    </p:spTree>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355" y="476920"/>
            <a:ext cx="6840760" cy="952128"/>
          </a:xfrm>
        </p:spPr>
        <p:txBody>
          <a:bodyPr>
            <a:normAutofit/>
          </a:bodyPr>
          <a:lstStyle/>
          <a:p>
            <a:pPr lvl="0" algn="ctr"/>
            <a:r>
              <a:rPr lang="id-ID" sz="2800" dirty="0"/>
              <a:t>LARANGAN PUNGUTAN SPMB</a:t>
            </a:r>
            <a:endParaRPr lang="en-US" sz="2800" dirty="0"/>
          </a:p>
        </p:txBody>
      </p:sp>
      <p:sp>
        <p:nvSpPr>
          <p:cNvPr id="3" name="Content Placeholder 2"/>
          <p:cNvSpPr>
            <a:spLocks noGrp="1"/>
          </p:cNvSpPr>
          <p:nvPr>
            <p:ph idx="1"/>
          </p:nvPr>
        </p:nvSpPr>
        <p:spPr>
          <a:xfrm>
            <a:off x="957502" y="1557167"/>
            <a:ext cx="7427168" cy="1944214"/>
          </a:xfrm>
        </p:spPr>
        <p:txBody>
          <a:bodyPr/>
          <a:lstStyle/>
          <a:p>
            <a:pPr marL="0" indent="0" algn="ctr">
              <a:buNone/>
            </a:pPr>
            <a:r>
              <a:rPr lang="id-ID" dirty="0"/>
              <a:t>Selama proses pelaksanaan Sistem Penerimaan Murid Baru (SPMB) Tahun Ajaran 202</a:t>
            </a:r>
            <a:r>
              <a:rPr lang="en-US" altLang="id-ID" dirty="0"/>
              <a:t>6</a:t>
            </a:r>
            <a:r>
              <a:rPr lang="id-ID" dirty="0"/>
              <a:t>/202</a:t>
            </a:r>
            <a:r>
              <a:rPr lang="en-US" altLang="id-ID" dirty="0"/>
              <a:t>7</a:t>
            </a:r>
            <a:r>
              <a:rPr lang="id-ID" dirty="0"/>
              <a:t>, sekolah dilarang menjual seragam sekolah dan melakukan pungutan dalam bentuk apapun. </a:t>
            </a:r>
            <a:endParaRPr lang="en-US" dirty="0"/>
          </a:p>
          <a:p>
            <a:pPr algn="ctr"/>
            <a:endParaRPr lang="en-US" dirty="0"/>
          </a:p>
        </p:txBody>
      </p:sp>
      <p:pic>
        <p:nvPicPr>
          <p:cNvPr id="4" name="Picture 2" descr="C:\Users\DAC\Downloads\spm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63" t="37273" r="3454" b="37636"/>
          <a:stretch>
            <a:fillRect/>
          </a:stretch>
        </p:blipFill>
        <p:spPr bwMode="auto">
          <a:xfrm>
            <a:off x="6553862" y="6046435"/>
            <a:ext cx="2482634" cy="6692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DAC\Downloads\daun 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8234" y="5444925"/>
            <a:ext cx="967915" cy="1225209"/>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DAC\Downloads\download (7)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509120"/>
            <a:ext cx="3816424" cy="2260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5" name="Group 4"/>
          <p:cNvGrpSpPr/>
          <p:nvPr/>
        </p:nvGrpSpPr>
        <p:grpSpPr>
          <a:xfrm>
            <a:off x="1187624" y="3573398"/>
            <a:ext cx="7056784" cy="2385556"/>
            <a:chOff x="1187624" y="1844824"/>
            <a:chExt cx="7056784" cy="2385556"/>
          </a:xfrm>
        </p:grpSpPr>
        <p:pic>
          <p:nvPicPr>
            <p:cNvPr id="20482" name="Picture 2" descr="C:\Users\DAC\Downloads\sekian dan terimakasih.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44824"/>
              <a:ext cx="7056784" cy="22052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87624" y="3861048"/>
              <a:ext cx="705678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DINAS PENDIDIKAN PROVINSI SUMATERA  BARAT</a:t>
              </a:r>
              <a:endParaRPr lang="en-US" dirty="0"/>
            </a:p>
          </p:txBody>
        </p:sp>
      </p:grpSp>
      <p:pic>
        <p:nvPicPr>
          <p:cNvPr id="20484" name="Picture 4" descr="C:\Users\DAC\Downloads\dinas pendidika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650" y="936104"/>
            <a:ext cx="4552705" cy="25649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AC\Downloads\spm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63" t="37273" r="3454" b="37636"/>
          <a:stretch>
            <a:fillRect/>
          </a:stretch>
        </p:blipFill>
        <p:spPr bwMode="auto">
          <a:xfrm>
            <a:off x="7380312" y="6328864"/>
            <a:ext cx="1763687" cy="480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AC\Downloads\kk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 y="5248275"/>
            <a:ext cx="1609725" cy="16097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95283" y="692949"/>
            <a:ext cx="8640960" cy="5472608"/>
          </a:xfrm>
        </p:spPr>
        <p:txBody>
          <a:bodyPr anchor="t" anchorCtr="0">
            <a:noAutofit/>
          </a:bodyPr>
          <a:lstStyle/>
          <a:p>
            <a:pPr marL="514350" indent="-514350">
              <a:buClrTx/>
              <a:buFont typeface="+mj-lt"/>
              <a:buAutoNum type="arabicParenR" startAt="5"/>
            </a:pPr>
            <a:r>
              <a:rPr lang="id-ID" sz="1600" dirty="0">
                <a:solidFill>
                  <a:schemeClr val="tx1"/>
                </a:solidFill>
                <a:latin typeface="Arial" panose="020B0604020202020204" pitchFamily="34" charset="0"/>
                <a:cs typeface="Arial" panose="020B0604020202020204" pitchFamily="34" charset="0"/>
              </a:rPr>
              <a:t>Dalam hal kartu keluarga tidak dimiliki oleh calon murid karena keadaan tertentu meliputi bencana alam dan/atau bencana sosial maka dapat diganti dengan surat keterangan domisili yang diterbitkan oleh pihak yang berwenang dan dilegalisasi oleh lurah/kepala desa/wali nagari atau pejabat setempat lain yang berwenang sesuai dengan domisili calon murid. Surat keterangan domisili memuat keterangan mengenai:</a:t>
            </a:r>
            <a:endParaRPr lang="en-GB" sz="1600" dirty="0">
              <a:solidFill>
                <a:schemeClr val="tx1"/>
              </a:solidFill>
              <a:latin typeface="Arial" panose="020B0604020202020204" pitchFamily="34" charset="0"/>
              <a:cs typeface="Arial" panose="020B0604020202020204" pitchFamily="34" charset="0"/>
            </a:endParaRPr>
          </a:p>
          <a:p>
            <a:pPr marL="1076325" lvl="0" indent="-514350">
              <a:buFont typeface="+mj-lt"/>
              <a:buAutoNum type="alphaLcPeriod"/>
            </a:pPr>
            <a:r>
              <a:rPr lang="id-ID" sz="1600" dirty="0">
                <a:solidFill>
                  <a:schemeClr val="tx1"/>
                </a:solidFill>
                <a:latin typeface="Arial" panose="020B0604020202020204" pitchFamily="34" charset="0"/>
                <a:cs typeface="Arial" panose="020B0604020202020204" pitchFamily="34" charset="0"/>
              </a:rPr>
              <a:t>calon murid telah berdomisili paling singkat 1 (satu) tahun sejak diterbitkannya surat keterangan domisili; dan </a:t>
            </a:r>
            <a:endParaRPr lang="en-US" sz="1600" dirty="0">
              <a:solidFill>
                <a:schemeClr val="tx1"/>
              </a:solidFill>
              <a:latin typeface="Arial" panose="020B0604020202020204" pitchFamily="34" charset="0"/>
              <a:cs typeface="Arial" panose="020B0604020202020204" pitchFamily="34" charset="0"/>
            </a:endParaRPr>
          </a:p>
          <a:p>
            <a:pPr marL="1076325" indent="-514350">
              <a:buFont typeface="+mj-lt"/>
              <a:buAutoNum type="alphaLcPeriod"/>
            </a:pPr>
            <a:r>
              <a:rPr lang="id-ID" sz="1600" dirty="0">
                <a:solidFill>
                  <a:schemeClr val="tx1"/>
                </a:solidFill>
                <a:latin typeface="Arial" panose="020B0604020202020204" pitchFamily="34" charset="0"/>
                <a:cs typeface="Arial" panose="020B0604020202020204" pitchFamily="34" charset="0"/>
              </a:rPr>
              <a:t>jenis bencana yang dialami.</a:t>
            </a:r>
            <a:endParaRPr lang="en-GB" sz="1600" dirty="0">
              <a:solidFill>
                <a:schemeClr val="tx1"/>
              </a:solidFill>
              <a:latin typeface="Arial" panose="020B0604020202020204" pitchFamily="34" charset="0"/>
              <a:cs typeface="Arial" panose="020B0604020202020204" pitchFamily="34" charset="0"/>
            </a:endParaRPr>
          </a:p>
          <a:p>
            <a:pPr marL="514350" lvl="0" indent="-514350">
              <a:buClrTx/>
              <a:buFont typeface="+mj-lt"/>
              <a:buAutoNum type="arabicPeriod" startAt="6"/>
            </a:pPr>
            <a:r>
              <a:rPr lang="id-ID" sz="1600" dirty="0">
                <a:solidFill>
                  <a:schemeClr val="tx1"/>
                </a:solidFill>
                <a:latin typeface="Arial" panose="020B0604020202020204" pitchFamily="34" charset="0"/>
                <a:cs typeface="Arial" panose="020B0604020202020204" pitchFamily="34" charset="0"/>
              </a:rPr>
              <a:t>Dalam hal terjadi perubahan data kartu keluarga dalam kurun waktu kurang dari 1 (satu) tahun dan bukan karena perpindahan domisili, kartu keluarga dimaksud dapat digunakan sebagai dasar seleksi Jalur Domisili. Perubahan data pada kartu keluarga bukan karena perpindahan domisili dapat berupa: </a:t>
            </a:r>
            <a:endParaRPr lang="en-US" sz="1600" dirty="0">
              <a:solidFill>
                <a:schemeClr val="tx1"/>
              </a:solidFill>
              <a:latin typeface="Arial" panose="020B0604020202020204" pitchFamily="34" charset="0"/>
              <a:cs typeface="Arial" panose="020B0604020202020204" pitchFamily="34" charset="0"/>
            </a:endParaRPr>
          </a:p>
          <a:p>
            <a:pPr marL="1065530" lvl="0" indent="-514350">
              <a:buFont typeface="+mj-lt"/>
              <a:buAutoNum type="alphaLcPeriod"/>
            </a:pPr>
            <a:r>
              <a:rPr lang="id-ID" sz="1600" dirty="0">
                <a:solidFill>
                  <a:schemeClr val="tx1"/>
                </a:solidFill>
                <a:latin typeface="Arial" panose="020B0604020202020204" pitchFamily="34" charset="0"/>
                <a:cs typeface="Arial" panose="020B0604020202020204" pitchFamily="34" charset="0"/>
              </a:rPr>
              <a:t>penambahan anggota keluarga, selain calon murid; </a:t>
            </a:r>
            <a:endParaRPr lang="en-US" sz="1600" dirty="0">
              <a:solidFill>
                <a:schemeClr val="tx1"/>
              </a:solidFill>
              <a:latin typeface="Arial" panose="020B0604020202020204" pitchFamily="34" charset="0"/>
              <a:cs typeface="Arial" panose="020B0604020202020204" pitchFamily="34" charset="0"/>
            </a:endParaRPr>
          </a:p>
          <a:p>
            <a:pPr marL="1065530" lvl="0" indent="-514350">
              <a:buFont typeface="+mj-lt"/>
              <a:buAutoNum type="alphaLcPeriod"/>
            </a:pPr>
            <a:r>
              <a:rPr lang="id-ID" sz="1600" dirty="0">
                <a:solidFill>
                  <a:schemeClr val="tx1"/>
                </a:solidFill>
                <a:latin typeface="Arial" panose="020B0604020202020204" pitchFamily="34" charset="0"/>
                <a:cs typeface="Arial" panose="020B0604020202020204" pitchFamily="34" charset="0"/>
              </a:rPr>
              <a:t>pengurangan anggota keluarga akibat meninggal dunia atau pindah; atau </a:t>
            </a:r>
            <a:endParaRPr lang="en-US" sz="1600" dirty="0">
              <a:solidFill>
                <a:schemeClr val="tx1"/>
              </a:solidFill>
              <a:latin typeface="Arial" panose="020B0604020202020204" pitchFamily="34" charset="0"/>
              <a:cs typeface="Arial" panose="020B0604020202020204" pitchFamily="34" charset="0"/>
            </a:endParaRPr>
          </a:p>
          <a:p>
            <a:pPr marL="1065530" indent="-514350">
              <a:buFont typeface="+mj-lt"/>
              <a:buAutoNum type="alphaLcPeriod"/>
            </a:pPr>
            <a:r>
              <a:rPr lang="id-ID" sz="1600" dirty="0">
                <a:solidFill>
                  <a:schemeClr val="tx1"/>
                </a:solidFill>
                <a:latin typeface="Arial" panose="020B0604020202020204" pitchFamily="34" charset="0"/>
                <a:cs typeface="Arial" panose="020B0604020202020204" pitchFamily="34" charset="0"/>
              </a:rPr>
              <a:t>kartu keluarga baru akibat hilang atau rusak.</a:t>
            </a:r>
            <a:endParaRPr lang="en-US" sz="1600" dirty="0">
              <a:solidFill>
                <a:schemeClr val="tx1"/>
              </a:solidFill>
              <a:latin typeface="Arial" panose="020B0604020202020204" pitchFamily="34" charset="0"/>
              <a:cs typeface="Arial" panose="020B0604020202020204" pitchFamily="34" charset="0"/>
            </a:endParaRPr>
          </a:p>
          <a:p>
            <a:pPr marL="539750" indent="0">
              <a:buNone/>
            </a:pPr>
            <a:r>
              <a:rPr lang="id-ID" sz="1600" dirty="0">
                <a:solidFill>
                  <a:schemeClr val="tx1"/>
                </a:solidFill>
                <a:latin typeface="Arial" panose="020B0604020202020204" pitchFamily="34" charset="0"/>
                <a:cs typeface="Arial" panose="020B0604020202020204" pitchFamily="34" charset="0"/>
              </a:rPr>
              <a:t>Dalam hal terdapat perubahan data pada kartu keluarga harus disertakan: </a:t>
            </a:r>
            <a:endParaRPr lang="en-US" sz="1600" dirty="0">
              <a:solidFill>
                <a:schemeClr val="tx1"/>
              </a:solidFill>
              <a:latin typeface="Arial" panose="020B0604020202020204" pitchFamily="34" charset="0"/>
              <a:cs typeface="Arial" panose="020B0604020202020204" pitchFamily="34" charset="0"/>
            </a:endParaRPr>
          </a:p>
          <a:p>
            <a:pPr marL="1252855" lvl="0" indent="-514350">
              <a:buFont typeface="+mj-lt"/>
              <a:buAutoNum type="alphaLcPeriod"/>
            </a:pPr>
            <a:r>
              <a:rPr lang="id-ID" sz="1600" dirty="0">
                <a:solidFill>
                  <a:schemeClr val="tx1"/>
                </a:solidFill>
                <a:latin typeface="Arial" panose="020B0604020202020204" pitchFamily="34" charset="0"/>
                <a:cs typeface="Arial" panose="020B0604020202020204" pitchFamily="34" charset="0"/>
              </a:rPr>
              <a:t>kartu keluarga yang lama bagi kartu keluarga yang mengalami   perubahan data atau rusak; atau </a:t>
            </a:r>
            <a:endParaRPr lang="en-US" sz="1600" dirty="0">
              <a:solidFill>
                <a:schemeClr val="tx1"/>
              </a:solidFill>
              <a:latin typeface="Arial" panose="020B0604020202020204" pitchFamily="34" charset="0"/>
              <a:cs typeface="Arial" panose="020B0604020202020204" pitchFamily="34" charset="0"/>
            </a:endParaRPr>
          </a:p>
          <a:p>
            <a:pPr marL="1252855" indent="-514350">
              <a:buFont typeface="+mj-lt"/>
              <a:buAutoNum type="alphaLcPeriod"/>
            </a:pPr>
            <a:r>
              <a:rPr lang="id-ID" sz="1600" dirty="0">
                <a:solidFill>
                  <a:schemeClr val="tx1"/>
                </a:solidFill>
                <a:latin typeface="Arial" panose="020B0604020202020204" pitchFamily="34" charset="0"/>
                <a:cs typeface="Arial" panose="020B0604020202020204" pitchFamily="34" charset="0"/>
              </a:rPr>
              <a:t>surat keterangan kehilangan dari Kepolisian Negara Republik Indonesia apabila kartu keluarga hilang.</a:t>
            </a:r>
            <a:endParaRPr lang="en-GB" sz="1600"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6754851" y="35332"/>
            <a:ext cx="1584729" cy="369332"/>
          </a:xfrm>
          <a:prstGeom prst="rect">
            <a:avLst/>
          </a:prstGeom>
        </p:spPr>
        <p:txBody>
          <a:bodyPr wrap="none">
            <a:spAutoFit/>
          </a:bodyPr>
          <a:lstStyle/>
          <a:p>
            <a:r>
              <a:rPr lang="id-ID" b="1" dirty="0">
                <a:solidFill>
                  <a:schemeClr val="bg1"/>
                </a:solidFill>
              </a:rPr>
              <a:t>Jalur Domisili</a:t>
            </a:r>
            <a:endParaRPr lang="en-US" dirty="0">
              <a:solidFill>
                <a:schemeClr val="bg1"/>
              </a:solidFill>
            </a:endParaRPr>
          </a:p>
        </p:txBody>
      </p:sp>
      <p:pic>
        <p:nvPicPr>
          <p:cNvPr id="7"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7380312" y="6328864"/>
            <a:ext cx="1763688" cy="480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DAC\Downloads\ce co.jpg"/>
          <p:cNvPicPr>
            <a:picLocks noChangeAspect="1" noChangeArrowheads="1"/>
          </p:cNvPicPr>
          <p:nvPr/>
        </p:nvPicPr>
        <p:blipFill rotWithShape="1">
          <a:blip r:embed="rId2">
            <a:extLst>
              <a:ext uri="{28A0092B-C50C-407E-A947-70E740481C1C}">
                <a14:useLocalDpi xmlns:a14="http://schemas.microsoft.com/office/drawing/2010/main" val="0"/>
              </a:ext>
            </a:extLst>
          </a:blip>
          <a:srcRect l="14076" t="15995" r="17557"/>
          <a:stretch>
            <a:fillRect/>
          </a:stretch>
        </p:blipFill>
        <p:spPr bwMode="auto">
          <a:xfrm>
            <a:off x="6789654" y="1873788"/>
            <a:ext cx="2030818"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539750" y="764540"/>
            <a:ext cx="3769995" cy="511175"/>
          </a:xfrm>
        </p:spPr>
        <p:txBody>
          <a:bodyPr>
            <a:normAutofit/>
          </a:bodyPr>
          <a:lstStyle/>
          <a:p>
            <a:pPr lvl="2" algn="l" rtl="0">
              <a:spcBef>
                <a:spcPct val="0"/>
              </a:spcBef>
            </a:pPr>
            <a:r>
              <a:rPr lang="en-GB" sz="2400" b="1" dirty="0"/>
              <a:t>2. </a:t>
            </a:r>
            <a:r>
              <a:rPr lang="id-ID" sz="2400" b="1" dirty="0"/>
              <a:t>Jalur Afirmasi</a:t>
            </a:r>
            <a:r>
              <a:rPr lang="en-US" altLang="id-ID" sz="2400" b="1" dirty="0"/>
              <a:t> (30%)</a:t>
            </a:r>
          </a:p>
        </p:txBody>
      </p:sp>
      <p:sp>
        <p:nvSpPr>
          <p:cNvPr id="3" name="Content Placeholder 2"/>
          <p:cNvSpPr>
            <a:spLocks noGrp="1"/>
          </p:cNvSpPr>
          <p:nvPr>
            <p:ph idx="1"/>
          </p:nvPr>
        </p:nvSpPr>
        <p:spPr>
          <a:xfrm>
            <a:off x="742774" y="1484784"/>
            <a:ext cx="6984776" cy="4248472"/>
          </a:xfrm>
        </p:spPr>
        <p:txBody>
          <a:bodyPr anchor="t" anchorCtr="0">
            <a:normAutofit fontScale="70000" lnSpcReduction="20000"/>
          </a:bodyPr>
          <a:lstStyle/>
          <a:p>
            <a:pPr marL="457200" lvl="3" indent="-457200">
              <a:buClr>
                <a:schemeClr val="tx1"/>
              </a:buClr>
              <a:buFont typeface="+mj-lt"/>
              <a:buAutoNum type="alphaLcPeriod"/>
            </a:pPr>
            <a:r>
              <a:rPr lang="id-ID" sz="2600" dirty="0">
                <a:latin typeface="Arial" panose="020B0604020202020204" pitchFamily="34" charset="0"/>
                <a:cs typeface="Arial" panose="020B0604020202020204" pitchFamily="34" charset="0"/>
              </a:rPr>
              <a:t>Jalur afirmasi adalah jalur dalam penerimaan murid baru yang diperuntukkan bagi calon murid SMA Negeri yang berasal dari:</a:t>
            </a:r>
            <a:endParaRPr lang="en-GB" sz="2600" dirty="0">
              <a:latin typeface="Arial" panose="020B0604020202020204" pitchFamily="34" charset="0"/>
              <a:cs typeface="Arial" panose="020B0604020202020204" pitchFamily="34" charset="0"/>
            </a:endParaRPr>
          </a:p>
          <a:p>
            <a:pPr marL="0" lvl="3" indent="0">
              <a:buClr>
                <a:schemeClr val="tx1"/>
              </a:buClr>
              <a:buNone/>
            </a:pPr>
            <a:endParaRPr lang="en-US" sz="1900" dirty="0">
              <a:latin typeface="Arial" panose="020B0604020202020204" pitchFamily="34" charset="0"/>
              <a:cs typeface="Arial" panose="020B0604020202020204" pitchFamily="34" charset="0"/>
            </a:endParaRPr>
          </a:p>
          <a:p>
            <a:pPr marL="925830" lvl="4" indent="-457200">
              <a:buClr>
                <a:schemeClr val="tx1"/>
              </a:buClr>
              <a:buFont typeface="+mj-lt"/>
              <a:buAutoNum type="alphaLcPeriod"/>
            </a:pPr>
            <a:r>
              <a:rPr lang="id-ID" sz="2200" dirty="0">
                <a:latin typeface="Arial" panose="020B0604020202020204" pitchFamily="34" charset="0"/>
                <a:cs typeface="Arial" panose="020B0604020202020204" pitchFamily="34" charset="0"/>
              </a:rPr>
              <a:t>keluarga ekonomi tidak mampu; atau</a:t>
            </a:r>
            <a:endParaRPr lang="en-US" sz="2200" dirty="0">
              <a:latin typeface="Arial" panose="020B0604020202020204" pitchFamily="34" charset="0"/>
              <a:cs typeface="Arial" panose="020B0604020202020204" pitchFamily="34" charset="0"/>
            </a:endParaRPr>
          </a:p>
          <a:p>
            <a:pPr marL="925830" lvl="4" indent="-457200">
              <a:buClr>
                <a:schemeClr val="tx1"/>
              </a:buClr>
              <a:buFont typeface="+mj-lt"/>
              <a:buAutoNum type="alphaLcPeriod"/>
            </a:pPr>
            <a:r>
              <a:rPr lang="id-ID" sz="2200" dirty="0">
                <a:latin typeface="Arial" panose="020B0604020202020204" pitchFamily="34" charset="0"/>
                <a:cs typeface="Arial" panose="020B0604020202020204" pitchFamily="34" charset="0"/>
              </a:rPr>
              <a:t>penyandang disabilitas; atau</a:t>
            </a:r>
            <a:endParaRPr lang="en-GB" sz="2200" dirty="0">
              <a:latin typeface="Arial" panose="020B0604020202020204" pitchFamily="34" charset="0"/>
              <a:cs typeface="Arial" panose="020B0604020202020204" pitchFamily="34" charset="0"/>
            </a:endParaRPr>
          </a:p>
          <a:p>
            <a:pPr marL="925830" lvl="4" indent="-457200">
              <a:buClr>
                <a:schemeClr val="tx1"/>
              </a:buClr>
              <a:buFont typeface="+mj-lt"/>
              <a:buAutoNum type="alphaLcPeriod"/>
            </a:pPr>
            <a:r>
              <a:rPr lang="id-ID" sz="2200" dirty="0">
                <a:latin typeface="Arial" panose="020B0604020202020204" pitchFamily="34" charset="0"/>
                <a:cs typeface="Arial" panose="020B0604020202020204" pitchFamily="34" charset="0"/>
              </a:rPr>
              <a:t>anak panti asuhan/panti sosial.</a:t>
            </a:r>
            <a:endParaRPr lang="en-GB" sz="2200" dirty="0">
              <a:latin typeface="Arial" panose="020B0604020202020204" pitchFamily="34" charset="0"/>
              <a:cs typeface="Arial" panose="020B0604020202020204" pitchFamily="34" charset="0"/>
            </a:endParaRPr>
          </a:p>
          <a:p>
            <a:pPr marL="468630" lvl="4" indent="0">
              <a:buClr>
                <a:schemeClr val="tx1"/>
              </a:buClr>
              <a:buNone/>
            </a:pPr>
            <a:endParaRPr lang="en-US" sz="2100" dirty="0">
              <a:latin typeface="Arial" panose="020B0604020202020204" pitchFamily="34" charset="0"/>
              <a:cs typeface="Arial" panose="020B0604020202020204" pitchFamily="34" charset="0"/>
            </a:endParaRPr>
          </a:p>
          <a:p>
            <a:pPr marL="457200" indent="-457200">
              <a:buClr>
                <a:schemeClr val="tx1"/>
              </a:buClr>
              <a:buFont typeface="+mj-lt"/>
              <a:buAutoNum type="alphaLcPeriod" startAt="2"/>
            </a:pPr>
            <a:r>
              <a:rPr lang="id-ID" sz="2600" dirty="0">
                <a:latin typeface="Arial" panose="020B0604020202020204" pitchFamily="34" charset="0"/>
                <a:cs typeface="Arial" panose="020B0604020202020204" pitchFamily="34" charset="0"/>
              </a:rPr>
              <a:t>Persyaratan khusus pada Jalur Afirmasi bagi calon murid baru yang berasal dari keluarga ekonomi tidak mampu </a:t>
            </a:r>
            <a:r>
              <a:rPr lang="id-ID" sz="2600" b="1" i="1" dirty="0">
                <a:latin typeface="Arial" panose="020B0604020202020204" pitchFamily="34" charset="0"/>
                <a:cs typeface="Arial" panose="020B0604020202020204" pitchFamily="34" charset="0"/>
              </a:rPr>
              <a:t>harus memiliki</a:t>
            </a:r>
            <a:r>
              <a:rPr lang="id-ID" sz="2600" i="1" dirty="0">
                <a:latin typeface="Arial" panose="020B0604020202020204" pitchFamily="34" charset="0"/>
                <a:cs typeface="Arial" panose="020B0604020202020204" pitchFamily="34" charset="0"/>
              </a:rPr>
              <a:t> </a:t>
            </a:r>
            <a:r>
              <a:rPr lang="id-ID" sz="2600" b="1" i="1" dirty="0">
                <a:latin typeface="Arial" panose="020B0604020202020204" pitchFamily="34" charset="0"/>
                <a:cs typeface="Arial" panose="020B0604020202020204" pitchFamily="34" charset="0"/>
              </a:rPr>
              <a:t>kartu</a:t>
            </a:r>
            <a:r>
              <a:rPr lang="id-ID" sz="2600" dirty="0">
                <a:latin typeface="Arial" panose="020B0604020202020204" pitchFamily="34" charset="0"/>
                <a:cs typeface="Arial" panose="020B0604020202020204" pitchFamily="34" charset="0"/>
              </a:rPr>
              <a:t> keikutsertaan dalam program penanganan keluarga ekonomi tidak mampu dari Pemerintah Pusat dan/atau Pemerintah Daerah. Kartu keikutsertaan dalam program penanganan keluarga ekonomi tidak mampu </a:t>
            </a:r>
            <a:r>
              <a:rPr lang="id-ID" sz="2600" b="1" i="1" dirty="0">
                <a:latin typeface="Arial" panose="020B0604020202020204" pitchFamily="34" charset="0"/>
                <a:cs typeface="Arial" panose="020B0604020202020204" pitchFamily="34" charset="0"/>
              </a:rPr>
              <a:t>tidak dapat</a:t>
            </a:r>
            <a:r>
              <a:rPr lang="id-ID" sz="2600" dirty="0">
                <a:latin typeface="Arial" panose="020B0604020202020204" pitchFamily="34" charset="0"/>
                <a:cs typeface="Arial" panose="020B0604020202020204" pitchFamily="34" charset="0"/>
              </a:rPr>
              <a:t> berupa kartu keikutsertaan program jaminan kesehatan nasional dan/atau surat keterangan tidak mampu</a:t>
            </a:r>
            <a:r>
              <a:rPr lang="en-GB" sz="2600" dirty="0">
                <a:latin typeface="Arial" panose="020B0604020202020204" pitchFamily="34" charset="0"/>
                <a:cs typeface="Arial" panose="020B0604020202020204" pitchFamily="34" charset="0"/>
              </a:rPr>
              <a:t>.</a:t>
            </a:r>
          </a:p>
          <a:p>
            <a:pPr marL="457200" indent="-457200">
              <a:buFont typeface="+mj-lt"/>
              <a:buAutoNum type="alphaLcPeriod" startAt="2"/>
            </a:pPr>
            <a:endParaRPr lang="en-US" sz="2400" dirty="0">
              <a:latin typeface="Arial" panose="020B0604020202020204" pitchFamily="34" charset="0"/>
              <a:cs typeface="Arial" panose="020B0604020202020204" pitchFamily="34" charset="0"/>
            </a:endParaRPr>
          </a:p>
        </p:txBody>
      </p:sp>
      <p:pic>
        <p:nvPicPr>
          <p:cNvPr id="7"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7380312" y="6328864"/>
            <a:ext cx="1763688" cy="480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19" y="553192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262" y="117768"/>
            <a:ext cx="8424936" cy="5616624"/>
          </a:xfrm>
        </p:spPr>
        <p:txBody>
          <a:bodyPr anchor="t" anchorCtr="0">
            <a:normAutofit fontScale="92500" lnSpcReduction="10000"/>
          </a:bodyPr>
          <a:lstStyle/>
          <a:p>
            <a:pPr marL="457200" lvl="3" indent="-457200">
              <a:buClrTx/>
              <a:buFont typeface="+mj-lt"/>
              <a:buAutoNum type="alphaLcPeriod" startAt="3"/>
            </a:pPr>
            <a:r>
              <a:rPr lang="id-ID" sz="1900" dirty="0"/>
              <a:t>Calon murid baru yang berasal dari keluarga ekonomi tidak mampu wajib menyertakan:</a:t>
            </a:r>
            <a:endParaRPr lang="en-GB" sz="1900" dirty="0"/>
          </a:p>
          <a:p>
            <a:pPr marL="0" lvl="3" indent="0">
              <a:spcBef>
                <a:spcPts val="0"/>
              </a:spcBef>
              <a:buNone/>
            </a:pPr>
            <a:endParaRPr lang="en-US" sz="1000" dirty="0"/>
          </a:p>
          <a:p>
            <a:pPr marL="936625" lvl="0" indent="-457200">
              <a:buClrTx/>
              <a:buFont typeface="+mj-lt"/>
              <a:buAutoNum type="arabicParenR"/>
            </a:pPr>
            <a:r>
              <a:rPr lang="id-ID" sz="1900" dirty="0"/>
              <a:t>Kartu Program Indonesia Pintar (PIP) yang diterbitkan oleh Kementerian terkait dan terdata dalam Dapodik;</a:t>
            </a:r>
            <a:r>
              <a:rPr lang="en-US" altLang="id-ID" sz="1900" dirty="0"/>
              <a:t> atau</a:t>
            </a:r>
            <a:endParaRPr lang="en-US" sz="1900" dirty="0"/>
          </a:p>
          <a:p>
            <a:pPr marL="936625" lvl="0" indent="-457200">
              <a:buClrTx/>
              <a:buFont typeface="+mj-lt"/>
              <a:buAutoNum type="arabicParenR"/>
            </a:pPr>
            <a:r>
              <a:rPr lang="id-ID" sz="1900" dirty="0"/>
              <a:t>Kartu peserta keikutsertaan dalam program penanganan keluarga ekonomi tidak mampu yang diterbitkan oleh Kementerian yang menyelenggarakan urusan pemerintahan di bidang sosial dan terdata dalam Data Tunggal Sosial Ekonomi Nasional (DTSEN) Dinas Sosial; </a:t>
            </a:r>
            <a:endParaRPr lang="en-US" sz="1900" dirty="0"/>
          </a:p>
          <a:p>
            <a:pPr marL="514350" indent="-514350">
              <a:buClrTx/>
              <a:buFont typeface="+mj-lt"/>
              <a:buAutoNum type="alphaLcPeriod" startAt="4"/>
            </a:pPr>
            <a:r>
              <a:rPr lang="id-ID" sz="1900" dirty="0"/>
              <a:t>Surat pernyataan dari orang tua/wali peserta didik yang menyatakan bersedia diproses secara hukum jika terbukti memalsukan bukti keikutsertaan dalam program penanganan keluarga tidak mampu;</a:t>
            </a:r>
          </a:p>
          <a:p>
            <a:pPr marL="514350" indent="-514350">
              <a:buClrTx/>
              <a:buFont typeface="+mj-lt"/>
              <a:buAutoNum type="alphaLcPeriod" startAt="4"/>
            </a:pPr>
            <a:r>
              <a:rPr lang="id-ID" sz="1900" dirty="0"/>
              <a:t>Persyaratan khusus pada Jalur Afirmasi bagi calon murid penyandang disabilitas harus memiliki: </a:t>
            </a:r>
            <a:endParaRPr lang="en-US" sz="1900" dirty="0"/>
          </a:p>
          <a:p>
            <a:pPr marL="811530" lvl="0">
              <a:buClrTx/>
              <a:buFont typeface="+mj-lt"/>
              <a:buAutoNum type="arabicParenR"/>
            </a:pPr>
            <a:r>
              <a:rPr lang="id-ID" sz="1900" dirty="0"/>
              <a:t>kartu penyandang disabilitas yang dikeluarkan oleh kementerian    yang menyelenggarakan urusan pemerintahan di bidang sosial; atau </a:t>
            </a:r>
            <a:endParaRPr lang="en-US" sz="1900" dirty="0"/>
          </a:p>
          <a:p>
            <a:pPr marL="811530" lvl="0">
              <a:buClrTx/>
              <a:buFont typeface="+mj-lt"/>
              <a:buAutoNum type="arabicParenR"/>
            </a:pPr>
            <a:r>
              <a:rPr lang="id-ID" sz="1900" dirty="0"/>
              <a:t>surat keterangan dari dokter atau dokter spesialis; dan</a:t>
            </a:r>
            <a:endParaRPr lang="en-US" sz="1900" dirty="0"/>
          </a:p>
          <a:p>
            <a:pPr marL="811530">
              <a:buClrTx/>
              <a:buFont typeface="+mj-lt"/>
              <a:buAutoNum type="arabicParenR"/>
            </a:pPr>
            <a:r>
              <a:rPr lang="id-ID" sz="1900" dirty="0"/>
              <a:t>surat hasil asesmen yang dikeluarkan oleh unit layanan disabilitas.</a:t>
            </a:r>
            <a:endParaRPr lang="en-GB" sz="1900" dirty="0"/>
          </a:p>
          <a:p>
            <a:pPr marL="539750" indent="-457200">
              <a:buClrTx/>
              <a:buFont typeface="+mj-lt"/>
              <a:buAutoNum type="alphaLcPeriod" startAt="6"/>
            </a:pPr>
            <a:r>
              <a:rPr lang="id-ID" sz="1900" dirty="0"/>
              <a:t>Calon murid baru yang berasal dari panti asuhan/panti sosial dibuktikan dengan surat keterangan kepala panti asuhan/panti sosial yang diketahui oleh Kepala Dinas Sosial setempat;</a:t>
            </a:r>
            <a:endParaRPr lang="en-GB" sz="1900" dirty="0"/>
          </a:p>
          <a:p>
            <a:pPr marL="514350" indent="-514350">
              <a:buFont typeface="+mj-lt"/>
              <a:buAutoNum type="alphaLcPeriod" startAt="4"/>
            </a:pPr>
            <a:endParaRPr lang="en-US" dirty="0"/>
          </a:p>
          <a:p>
            <a:pPr marL="514350" indent="-514350">
              <a:buFont typeface="+mj-lt"/>
              <a:buAutoNum type="alphaLcPeriod" startAt="4"/>
            </a:pPr>
            <a:endParaRPr lang="en-US" dirty="0"/>
          </a:p>
        </p:txBody>
      </p:sp>
      <p:pic>
        <p:nvPicPr>
          <p:cNvPr id="7"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7308304" y="6309264"/>
            <a:ext cx="1835696" cy="4996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DAC\Downloads\daun 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64" y="5583990"/>
            <a:ext cx="967915" cy="1225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888"/>
            <a:ext cx="4968551" cy="542310"/>
          </a:xfrm>
        </p:spPr>
        <p:txBody>
          <a:bodyPr>
            <a:noAutofit/>
          </a:bodyPr>
          <a:lstStyle/>
          <a:p>
            <a:r>
              <a:rPr lang="en-GB" sz="2800" dirty="0">
                <a:latin typeface="Arial" panose="020B0604020202020204" pitchFamily="34" charset="0"/>
                <a:cs typeface="Arial" panose="020B0604020202020204" pitchFamily="34" charset="0"/>
              </a:rPr>
              <a:t>3. </a:t>
            </a:r>
            <a:r>
              <a:rPr lang="id-ID" sz="2800" dirty="0">
                <a:latin typeface="Arial" panose="020B0604020202020204" pitchFamily="34" charset="0"/>
                <a:cs typeface="Arial" panose="020B0604020202020204" pitchFamily="34" charset="0"/>
              </a:rPr>
              <a:t>Jalur Prestasi</a:t>
            </a:r>
            <a:r>
              <a:rPr lang="en-US" altLang="id-ID" sz="2800" dirty="0">
                <a:latin typeface="Arial" panose="020B0604020202020204" pitchFamily="34" charset="0"/>
                <a:cs typeface="Arial" panose="020B0604020202020204" pitchFamily="34" charset="0"/>
              </a:rPr>
              <a:t> (30%)</a:t>
            </a:r>
          </a:p>
        </p:txBody>
      </p:sp>
      <p:sp>
        <p:nvSpPr>
          <p:cNvPr id="3" name="Content Placeholder 2"/>
          <p:cNvSpPr>
            <a:spLocks noGrp="1"/>
          </p:cNvSpPr>
          <p:nvPr>
            <p:ph idx="1"/>
          </p:nvPr>
        </p:nvSpPr>
        <p:spPr>
          <a:xfrm>
            <a:off x="684198" y="1556787"/>
            <a:ext cx="7776864" cy="4176464"/>
          </a:xfrm>
        </p:spPr>
        <p:txBody>
          <a:bodyPr anchor="t" anchorCtr="0">
            <a:normAutofit fontScale="55000" lnSpcReduction="20000"/>
          </a:bodyPr>
          <a:lstStyle/>
          <a:p>
            <a:pPr marL="514350" lvl="0" indent="-514350">
              <a:buClrTx/>
              <a:buFont typeface="+mj-lt"/>
              <a:buAutoNum type="arabicParenR"/>
            </a:pPr>
            <a:r>
              <a:rPr lang="id-ID" sz="3100" dirty="0"/>
              <a:t>Jalur Prestasi Akademik adalah jalur dalam penerimaan murid baru yang diperuntukkan bagi calon murid yang memiliki prestasi di bidang akademik.</a:t>
            </a:r>
            <a:endParaRPr lang="en-US" sz="3100" dirty="0"/>
          </a:p>
          <a:p>
            <a:pPr marL="514350" indent="-514350">
              <a:buClrTx/>
              <a:buFont typeface="+mj-lt"/>
              <a:buAutoNum type="arabicParenR"/>
            </a:pPr>
            <a:r>
              <a:rPr lang="id-ID" sz="3100" dirty="0"/>
              <a:t>Persyaratan khusus bagi calon murid baru yang melakukan pendaftaran pada Jalur Prestasi Akademik dapat berupa:</a:t>
            </a:r>
            <a:endParaRPr lang="en-GB" sz="3100" dirty="0"/>
          </a:p>
          <a:p>
            <a:pPr marL="987425" lvl="0" indent="-425450">
              <a:buClrTx/>
              <a:buFont typeface="+mj-lt"/>
              <a:buAutoNum type="alphaLcPeriod"/>
            </a:pPr>
            <a:r>
              <a:rPr lang="en-US" altLang="id-ID" sz="3100" dirty="0"/>
              <a:t>Persentase 70% rata-rata n</a:t>
            </a:r>
            <a:r>
              <a:rPr lang="id-ID" sz="3100" dirty="0"/>
              <a:t>ilai rapor semester 1 sampai semester 5 yang berasal dari nilai kompetensi pengetahuan untuk semua mata pelajaran </a:t>
            </a:r>
            <a:r>
              <a:rPr lang="en-US" altLang="id-ID" sz="3100" dirty="0"/>
              <a:t>ditambah 30% rata-rata </a:t>
            </a:r>
            <a:r>
              <a:rPr lang="en-US" altLang="id-ID" sz="3100" dirty="0" err="1"/>
              <a:t>nilai</a:t>
            </a:r>
            <a:r>
              <a:rPr lang="en-US" altLang="id-ID" sz="3100" dirty="0"/>
              <a:t> TKA </a:t>
            </a:r>
            <a:r>
              <a:rPr lang="id-ID" sz="3100" dirty="0"/>
              <a:t>dengan melampirkan Surat Keterangan Peringkat Paralel dari Kepala Satuan Pendidikan asal untuk 25% (dua puluh lima persen) murid dengan nilai tertinggi; atau</a:t>
            </a:r>
          </a:p>
          <a:p>
            <a:pPr marL="987425" indent="-425450">
              <a:buClrTx/>
              <a:buFont typeface="+mj-lt"/>
              <a:buAutoNum type="alphaLcPeriod"/>
            </a:pPr>
            <a:r>
              <a:rPr lang="id-ID" sz="3100" dirty="0"/>
              <a:t>prestasi di bidang sains, teknologi, riset, inovasi, dan/atau bidang    akademik lainnya yang dibuktikan dengan sertifikat yang telah divalidasi oleh Pemerintah Daerah yang melaksanakan SPMB (Dinas Pendidikan/Cabang Dinas Pendidikan Pro</a:t>
            </a:r>
            <a:r>
              <a:rPr lang="id-ID" dirty="0"/>
              <a:t>vinsi Sumatera Barat) atau dikurasi oleh Kementerian.</a:t>
            </a:r>
            <a:endParaRPr lang="en-US" dirty="0"/>
          </a:p>
          <a:p>
            <a:pPr marL="987425" indent="-425450">
              <a:buClrTx/>
              <a:buFont typeface="+mj-lt"/>
              <a:buAutoNum type="alphaLcPeriod"/>
            </a:pPr>
            <a:endParaRPr lang="id-ID" dirty="0"/>
          </a:p>
          <a:p>
            <a:pPr marL="561975" indent="0">
              <a:buClrTx/>
              <a:buFont typeface="+mj-lt"/>
              <a:buNone/>
            </a:pPr>
            <a:endParaRPr lang="id-ID" dirty="0">
              <a:solidFill>
                <a:schemeClr val="accent1"/>
              </a:solidFill>
              <a:effectLst>
                <a:outerShdw blurRad="38100" dist="25400" dir="5400000" algn="ctr" rotWithShape="0">
                  <a:srgbClr val="6E747A">
                    <a:alpha val="43000"/>
                  </a:srgbClr>
                </a:outerShdw>
              </a:effectLst>
            </a:endParaRPr>
          </a:p>
        </p:txBody>
      </p:sp>
      <p:sp>
        <p:nvSpPr>
          <p:cNvPr id="4" name="TextBox 3"/>
          <p:cNvSpPr txBox="1"/>
          <p:nvPr/>
        </p:nvSpPr>
        <p:spPr>
          <a:xfrm>
            <a:off x="611505" y="765175"/>
            <a:ext cx="5098415" cy="460375"/>
          </a:xfrm>
          <a:prstGeom prst="rect">
            <a:avLst/>
          </a:prstGeom>
          <a:noFill/>
        </p:spPr>
        <p:txBody>
          <a:bodyPr wrap="square" rtlCol="0">
            <a:spAutoFit/>
          </a:bodyPr>
          <a:lstStyle/>
          <a:p>
            <a:r>
              <a:rPr lang="en-GB" sz="2400" dirty="0"/>
              <a:t>a. </a:t>
            </a:r>
            <a:r>
              <a:rPr lang="id-ID" sz="2400" dirty="0"/>
              <a:t>Jalur Prestasi Akademik</a:t>
            </a:r>
            <a:r>
              <a:rPr lang="en-US" altLang="id-ID" sz="2400" dirty="0"/>
              <a:t> (15%)</a:t>
            </a:r>
          </a:p>
        </p:txBody>
      </p:sp>
      <p:pic>
        <p:nvPicPr>
          <p:cNvPr id="8" name="Picture 2" descr="C:\Users\DAC\Downloads\spm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63" t="37273" r="3454" b="37636"/>
          <a:stretch>
            <a:fillRect/>
          </a:stretch>
        </p:blipFill>
        <p:spPr bwMode="auto">
          <a:xfrm>
            <a:off x="7308304" y="6309264"/>
            <a:ext cx="1835696" cy="499657"/>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C:\Users\DAC\Downloads\s prestasi 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5205" y="0"/>
            <a:ext cx="2467610" cy="14884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AC\Downloads\pngtree-anak-sekolah-berprestasi-png-image_869595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2600" y="3501008"/>
            <a:ext cx="3449960" cy="34499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95531" y="477044"/>
            <a:ext cx="7920880" cy="4678288"/>
          </a:xfrm>
        </p:spPr>
        <p:txBody>
          <a:bodyPr anchor="t" anchorCtr="0"/>
          <a:lstStyle/>
          <a:p>
            <a:pPr marL="514350" lvl="0" indent="-514350">
              <a:buClrTx/>
              <a:buFont typeface="+mj-lt"/>
              <a:buAutoNum type="arabicParenR" startAt="3"/>
            </a:pPr>
            <a:r>
              <a:rPr lang="id-ID" sz="2000" dirty="0"/>
              <a:t>Dalam hal sertifikat prestasi akademik belum divalidasi oleh Pemerintah Daerah atau dikurasi oleh Kementerian, pemangku kepentingan dapat mengajukan usulan paling lambat dilakukan bulan April pada tahun berjalan kepada:</a:t>
            </a:r>
            <a:endParaRPr lang="en-US" sz="1800" dirty="0"/>
          </a:p>
          <a:p>
            <a:pPr marL="971550" lvl="1" indent="-339725">
              <a:buClrTx/>
              <a:buFont typeface="+mj-lt"/>
              <a:buAutoNum type="alphaLcPeriod"/>
            </a:pPr>
            <a:r>
              <a:rPr lang="id-ID" sz="1800" dirty="0"/>
              <a:t>Dinas Pendidikan/Cabang Dinas Pendidikan Provinsi Sumatera Barat; atau </a:t>
            </a:r>
            <a:endParaRPr lang="en-GB" sz="1800" dirty="0"/>
          </a:p>
          <a:p>
            <a:pPr marL="971550" lvl="1" indent="-339725">
              <a:buClrTx/>
              <a:buFont typeface="+mj-lt"/>
              <a:buAutoNum type="alphaLcPeriod"/>
            </a:pPr>
            <a:r>
              <a:rPr lang="id-ID" sz="1800" dirty="0"/>
              <a:t>Unit kerja di Kementerian yang membidangi talenta dan prestasi sesuai kewenangan.</a:t>
            </a:r>
            <a:endParaRPr lang="en-GB" sz="1800" dirty="0"/>
          </a:p>
          <a:p>
            <a:pPr marL="514350" lvl="0" indent="-514350">
              <a:buClrTx/>
              <a:buFont typeface="+mj-lt"/>
              <a:buAutoNum type="arabicParenR" startAt="4"/>
            </a:pPr>
            <a:r>
              <a:rPr lang="id-ID" sz="2000" dirty="0"/>
              <a:t>Pemangku kepentingan sebagaimana dimaksud pada poin 3) terdiri atas: </a:t>
            </a:r>
            <a:endParaRPr lang="en-US" sz="2000" dirty="0"/>
          </a:p>
          <a:p>
            <a:pPr marL="1076325" lvl="0" indent="-444500">
              <a:buClrTx/>
              <a:buFont typeface="+mj-lt"/>
              <a:buAutoNum type="alphaLcParenR"/>
            </a:pPr>
            <a:r>
              <a:rPr lang="id-ID" sz="2000" dirty="0"/>
              <a:t>Calon murid; </a:t>
            </a:r>
            <a:endParaRPr lang="en-US" sz="2000" dirty="0"/>
          </a:p>
          <a:p>
            <a:pPr marL="1076325" lvl="0" indent="-444500">
              <a:buClrTx/>
              <a:buFont typeface="+mj-lt"/>
              <a:buAutoNum type="alphaLcParenR"/>
            </a:pPr>
            <a:r>
              <a:rPr lang="id-ID" sz="2000" dirty="0"/>
              <a:t>Penyelenggara lomba; </a:t>
            </a:r>
            <a:endParaRPr lang="en-US" sz="2000" dirty="0"/>
          </a:p>
          <a:p>
            <a:pPr marL="1076325" lvl="0" indent="-444500">
              <a:buClrTx/>
              <a:buFont typeface="+mj-lt"/>
              <a:buAutoNum type="alphaLcParenR"/>
            </a:pPr>
            <a:r>
              <a:rPr lang="id-ID" sz="2000" dirty="0"/>
              <a:t>Satuan pendidikan penyelenggara SPMB; </a:t>
            </a:r>
            <a:endParaRPr lang="en-US" sz="2000" dirty="0"/>
          </a:p>
          <a:p>
            <a:pPr marL="1076325" indent="-444500">
              <a:buClrTx/>
              <a:buFont typeface="+mj-lt"/>
              <a:buAutoNum type="alphaLcParenR"/>
            </a:pPr>
            <a:r>
              <a:rPr lang="id-ID" sz="2000" dirty="0"/>
              <a:t>Pihak lain yang berkepentingan.</a:t>
            </a:r>
            <a:endParaRPr lang="en-US" sz="1600" dirty="0"/>
          </a:p>
          <a:p>
            <a:endParaRPr lang="en-US" sz="1600" dirty="0"/>
          </a:p>
        </p:txBody>
      </p:sp>
      <p:pic>
        <p:nvPicPr>
          <p:cNvPr id="8" name="Picture 2" descr="C:\Users\DAC\Downloads\spm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7273" r="3454" b="37636"/>
          <a:stretch>
            <a:fillRect/>
          </a:stretch>
        </p:blipFill>
        <p:spPr bwMode="auto">
          <a:xfrm>
            <a:off x="7308304" y="6309264"/>
            <a:ext cx="1835696" cy="4996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454*410"/>
  <p:tag name="TABLE_ENDDRAG_RECT" val="201*80*454*410"/>
</p:tagLst>
</file>

<file path=ppt/theme/theme1.xml><?xml version="1.0" encoding="utf-8"?>
<a:theme xmlns:a="http://schemas.openxmlformats.org/drawingml/2006/main" name="Theme2">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4823</Words>
  <Application>Microsoft Office PowerPoint</Application>
  <PresentationFormat>On-screen Show (4:3)</PresentationFormat>
  <Paragraphs>463</Paragraphs>
  <Slides>44</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Arial</vt:lpstr>
      <vt:lpstr>Broadway</vt:lpstr>
      <vt:lpstr>Calibri</vt:lpstr>
      <vt:lpstr>Courier New</vt:lpstr>
      <vt:lpstr>Gill Sans Nova Light</vt:lpstr>
      <vt:lpstr>Montserrat</vt:lpstr>
      <vt:lpstr>Sagona Book</vt:lpstr>
      <vt:lpstr>Tahoma</vt:lpstr>
      <vt:lpstr>Theme2</vt:lpstr>
      <vt:lpstr>Blue Waves</vt:lpstr>
      <vt:lpstr>PowerPoint Presentation</vt:lpstr>
      <vt:lpstr>DASAR HUKUM PELAKSANAAN</vt:lpstr>
      <vt:lpstr>PERSYARATAN SPMB</vt:lpstr>
      <vt:lpstr>Persyaratan Khusus SMA Negeri</vt:lpstr>
      <vt:lpstr>PowerPoint Presentation</vt:lpstr>
      <vt:lpstr>2. Jalur Afirmasi (30%)</vt:lpstr>
      <vt:lpstr>PowerPoint Presentation</vt:lpstr>
      <vt:lpstr>3. Jalur Prestasi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Jalur Mutasi (5%)</vt:lpstr>
      <vt:lpstr>PERENCANAAN SPMB</vt:lpstr>
      <vt:lpstr>B. Penentuan Persentase Daya Tampung      Setiap Jalur SPMB</vt:lpstr>
      <vt:lpstr>C. Tahapan Pelaksanaan SPMB</vt:lpstr>
      <vt:lpstr>PowerPoint Presentation</vt:lpstr>
      <vt:lpstr>Waktu Pelaksanaan SPMB</vt:lpstr>
      <vt:lpstr>PowerPoint Presentation</vt:lpstr>
      <vt:lpstr>PowerPoint Presentation</vt:lpstr>
      <vt:lpstr>PowerPoint Presentation</vt:lpstr>
      <vt:lpstr>MEKANISME PELAKSANAAN SPMB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Pengumuman SPMB dan Cetak Bukti Penerimaan</vt:lpstr>
      <vt:lpstr>PowerPoint Presentation</vt:lpstr>
      <vt:lpstr>PowerPoint Presentation</vt:lpstr>
      <vt:lpstr>D. Tata Cara Daftar Ulang SPMB</vt:lpstr>
      <vt:lpstr>ISI ROMBEL</vt:lpstr>
      <vt:lpstr>Kondisi Pengecualian</vt:lpstr>
      <vt:lpstr>LARANGAN PUNGUTAN SPMB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DAC</dc:creator>
  <cp:lastModifiedBy>DAC</cp:lastModifiedBy>
  <cp:revision>107</cp:revision>
  <dcterms:created xsi:type="dcterms:W3CDTF">2025-05-03T10:13:00Z</dcterms:created>
  <dcterms:modified xsi:type="dcterms:W3CDTF">2026-04-27T04:47:49Z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19B22498F7DE4A2A9A10EE0FA70F2097_13</vt:lpwstr>
  </property>
  <property fmtid="{D5CDD505-2E9C-101B-9397-08002B2CF9AE}" pid="3" name="KSOProductBuildVer">
    <vt:lpwstr>1033-12.9.0.21549</vt:lpwstr>
  </property>
</Properties>
</file>